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75" r:id="rId7"/>
    <p:sldId id="285" r:id="rId8"/>
    <p:sldId id="277" r:id="rId9"/>
    <p:sldId id="260" r:id="rId10"/>
    <p:sldId id="279" r:id="rId11"/>
    <p:sldId id="280" r:id="rId12"/>
    <p:sldId id="284" r:id="rId13"/>
    <p:sldId id="281" r:id="rId14"/>
    <p:sldId id="286" r:id="rId15"/>
    <p:sldId id="262" r:id="rId16"/>
    <p:sldId id="263" r:id="rId17"/>
    <p:sldId id="291" r:id="rId18"/>
    <p:sldId id="289" r:id="rId19"/>
    <p:sldId id="290" r:id="rId20"/>
    <p:sldId id="293" r:id="rId21"/>
    <p:sldId id="294" r:id="rId22"/>
    <p:sldId id="264" r:id="rId23"/>
    <p:sldId id="295" r:id="rId24"/>
    <p:sldId id="282" r:id="rId25"/>
    <p:sldId id="296" r:id="rId26"/>
    <p:sldId id="298" r:id="rId27"/>
    <p:sldId id="300" r:id="rId28"/>
    <p:sldId id="302" r:id="rId29"/>
    <p:sldId id="27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9A3"/>
    <a:srgbClr val="4F4F5B"/>
    <a:srgbClr val="5B5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registrocandidaturas.ine.mx/snr/app/login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registrocandidaturas.ine.mx/snr/app/log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E4507-A0DC-495E-95E4-A5C09E8AC55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230E804-FDA6-4ACF-B709-65AB06BACD4D}">
      <dgm:prSet phldrT="[Texto]"/>
      <dgm:spPr/>
      <dgm:t>
        <a:bodyPr/>
        <a:lstStyle/>
        <a:p>
          <a:r>
            <a:rPr lang="es-MX" dirty="0"/>
            <a:t>Solicitante  presenta manifestación de intención del 1 al 15 de diciembre ante IEEQ.</a:t>
          </a:r>
        </a:p>
      </dgm:t>
    </dgm:pt>
    <dgm:pt modelId="{89EBD02B-FCA9-484B-A124-0341A880F54B}" type="parTrans" cxnId="{2F0EE3CC-6008-47C3-8662-CBF4C5215E37}">
      <dgm:prSet/>
      <dgm:spPr/>
      <dgm:t>
        <a:bodyPr/>
        <a:lstStyle/>
        <a:p>
          <a:endParaRPr lang="es-MX"/>
        </a:p>
      </dgm:t>
    </dgm:pt>
    <dgm:pt modelId="{2F798624-D980-4D83-91B4-6942885D5757}" type="sibTrans" cxnId="{2F0EE3CC-6008-47C3-8662-CBF4C5215E37}">
      <dgm:prSet/>
      <dgm:spPr/>
      <dgm:t>
        <a:bodyPr/>
        <a:lstStyle/>
        <a:p>
          <a:endParaRPr lang="es-MX"/>
        </a:p>
      </dgm:t>
    </dgm:pt>
    <dgm:pt modelId="{D5819694-E8B7-4B55-BFBA-7F52709AFFC5}">
      <dgm:prSet phldrT="[Texto]"/>
      <dgm:spPr/>
      <dgm:t>
        <a:bodyPr/>
        <a:lstStyle/>
        <a:p>
          <a:r>
            <a:rPr lang="es-MX" dirty="0"/>
            <a:t>Obtiene su registro como aspirante.</a:t>
          </a:r>
        </a:p>
      </dgm:t>
    </dgm:pt>
    <dgm:pt modelId="{B4708C07-F00A-4DB4-B392-A66E88298092}" type="parTrans" cxnId="{6DAE695D-F9F0-4F74-9088-EE6888E78AA1}">
      <dgm:prSet/>
      <dgm:spPr/>
      <dgm:t>
        <a:bodyPr/>
        <a:lstStyle/>
        <a:p>
          <a:endParaRPr lang="es-MX"/>
        </a:p>
      </dgm:t>
    </dgm:pt>
    <dgm:pt modelId="{F2E52946-A857-4720-9750-659113F32E99}" type="sibTrans" cxnId="{6DAE695D-F9F0-4F74-9088-EE6888E78AA1}">
      <dgm:prSet/>
      <dgm:spPr/>
      <dgm:t>
        <a:bodyPr/>
        <a:lstStyle/>
        <a:p>
          <a:endParaRPr lang="es-MX"/>
        </a:p>
      </dgm:t>
    </dgm:pt>
    <dgm:pt modelId="{F3363138-3357-4ADE-B63B-EA8C0A093EAA}">
      <dgm:prSet phldrT="[Texto]"/>
      <dgm:spPr/>
      <dgm:t>
        <a:bodyPr/>
        <a:lstStyle/>
        <a:p>
          <a:r>
            <a:rPr lang="es-MX" dirty="0"/>
            <a:t>UTF del INE contacta para alta en el SIF</a:t>
          </a:r>
        </a:p>
      </dgm:t>
    </dgm:pt>
    <dgm:pt modelId="{32A6A51E-B48B-41F6-AD48-31069F272BAC}" type="parTrans" cxnId="{96DA7CCA-2C9C-44A7-8867-982D0A529D44}">
      <dgm:prSet/>
      <dgm:spPr/>
      <dgm:t>
        <a:bodyPr/>
        <a:lstStyle/>
        <a:p>
          <a:endParaRPr lang="es-MX"/>
        </a:p>
      </dgm:t>
    </dgm:pt>
    <dgm:pt modelId="{53BE2EE8-FBB1-4E07-83F7-73306292E85A}" type="sibTrans" cxnId="{96DA7CCA-2C9C-44A7-8867-982D0A529D44}">
      <dgm:prSet/>
      <dgm:spPr/>
      <dgm:t>
        <a:bodyPr/>
        <a:lstStyle/>
        <a:p>
          <a:endParaRPr lang="es-MX"/>
        </a:p>
      </dgm:t>
    </dgm:pt>
    <dgm:pt modelId="{F2022B0E-E831-4CB6-A282-668D3A56218D}">
      <dgm:prSet phldrT="[Texto]"/>
      <dgm:spPr/>
      <dgm:t>
        <a:bodyPr/>
        <a:lstStyle/>
        <a:p>
          <a:r>
            <a:rPr lang="es-MX" dirty="0"/>
            <a:t>No obtiene su registro como aspirante.</a:t>
          </a:r>
        </a:p>
      </dgm:t>
    </dgm:pt>
    <dgm:pt modelId="{98E0229C-48C5-4391-A280-1E47F043FE96}" type="parTrans" cxnId="{A791A250-3A22-4399-AF30-61A82181A613}">
      <dgm:prSet/>
      <dgm:spPr/>
      <dgm:t>
        <a:bodyPr/>
        <a:lstStyle/>
        <a:p>
          <a:endParaRPr lang="es-MX"/>
        </a:p>
      </dgm:t>
    </dgm:pt>
    <dgm:pt modelId="{B8D2F329-2061-4B08-B14B-7C1377294171}" type="sibTrans" cxnId="{A791A250-3A22-4399-AF30-61A82181A613}">
      <dgm:prSet/>
      <dgm:spPr/>
      <dgm:t>
        <a:bodyPr/>
        <a:lstStyle/>
        <a:p>
          <a:endParaRPr lang="es-MX"/>
        </a:p>
      </dgm:t>
    </dgm:pt>
    <dgm:pt modelId="{BD91F285-C391-4970-A119-69B725C3490A}">
      <dgm:prSet phldrT="[Texto]"/>
      <dgm:spPr/>
      <dgm:t>
        <a:bodyPr/>
        <a:lstStyle/>
        <a:p>
          <a:r>
            <a:rPr lang="es-MX" dirty="0"/>
            <a:t>UTF del IEEQ inicia seguimiento a disolución de A.C. </a:t>
          </a:r>
        </a:p>
      </dgm:t>
    </dgm:pt>
    <dgm:pt modelId="{C4B671CD-5361-4838-9ADA-C66C7E09C14E}" type="parTrans" cxnId="{802D684D-265E-4925-B8C0-3AEE88603C13}">
      <dgm:prSet/>
      <dgm:spPr/>
      <dgm:t>
        <a:bodyPr/>
        <a:lstStyle/>
        <a:p>
          <a:endParaRPr lang="es-MX"/>
        </a:p>
      </dgm:t>
    </dgm:pt>
    <dgm:pt modelId="{9F941FD4-7269-4A62-8324-29D2D17B0F7F}" type="sibTrans" cxnId="{802D684D-265E-4925-B8C0-3AEE88603C13}">
      <dgm:prSet/>
      <dgm:spPr/>
      <dgm:t>
        <a:bodyPr/>
        <a:lstStyle/>
        <a:p>
          <a:endParaRPr lang="es-MX"/>
        </a:p>
      </dgm:t>
    </dgm:pt>
    <dgm:pt modelId="{8E6D5E00-0DFB-4186-81F8-02F67C29C0F2}" type="asst">
      <dgm:prSet/>
      <dgm:spPr/>
      <dgm:t>
        <a:bodyPr/>
        <a:lstStyle/>
        <a:p>
          <a:r>
            <a:rPr lang="es-MX" dirty="0"/>
            <a:t>UTF de IEEQ notifica a solicitante de sus obligaciones RFIEEQ</a:t>
          </a:r>
        </a:p>
      </dgm:t>
    </dgm:pt>
    <dgm:pt modelId="{9BFDEBE1-BCD3-4F65-AD79-1F79B4300DD6}" type="parTrans" cxnId="{7CB08B5B-5A67-4D95-B234-E40DDDE371A5}">
      <dgm:prSet/>
      <dgm:spPr/>
      <dgm:t>
        <a:bodyPr/>
        <a:lstStyle/>
        <a:p>
          <a:endParaRPr lang="es-MX"/>
        </a:p>
      </dgm:t>
    </dgm:pt>
    <dgm:pt modelId="{A5DC066B-78ED-4993-AA6F-C85AB31FA127}" type="sibTrans" cxnId="{7CB08B5B-5A67-4D95-B234-E40DDDE371A5}">
      <dgm:prSet/>
      <dgm:spPr/>
      <dgm:t>
        <a:bodyPr/>
        <a:lstStyle/>
        <a:p>
          <a:endParaRPr lang="es-MX"/>
        </a:p>
      </dgm:t>
    </dgm:pt>
    <dgm:pt modelId="{60F2F020-953B-49D3-BFC4-635AB02C9123}" type="pres">
      <dgm:prSet presAssocID="{A2CE4507-A0DC-495E-95E4-A5C09E8AC5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00FD4D-9CA4-407D-9D53-881F4D96ECA8}" type="pres">
      <dgm:prSet presAssocID="{D230E804-FDA6-4ACF-B709-65AB06BACD4D}" presName="hierRoot1" presStyleCnt="0">
        <dgm:presLayoutVars>
          <dgm:hierBranch val="init"/>
        </dgm:presLayoutVars>
      </dgm:prSet>
      <dgm:spPr/>
    </dgm:pt>
    <dgm:pt modelId="{2E24268D-F758-4F5D-A6E7-452321AFE6E8}" type="pres">
      <dgm:prSet presAssocID="{D230E804-FDA6-4ACF-B709-65AB06BACD4D}" presName="rootComposite1" presStyleCnt="0"/>
      <dgm:spPr/>
    </dgm:pt>
    <dgm:pt modelId="{8A3F71C0-EA64-4E48-BB45-A57A765966A1}" type="pres">
      <dgm:prSet presAssocID="{D230E804-FDA6-4ACF-B709-65AB06BACD4D}" presName="rootText1" presStyleLbl="node0" presStyleIdx="0" presStyleCnt="1" custScaleX="129422" custScaleY="239159">
        <dgm:presLayoutVars>
          <dgm:chPref val="3"/>
        </dgm:presLayoutVars>
      </dgm:prSet>
      <dgm:spPr/>
    </dgm:pt>
    <dgm:pt modelId="{8F64DC7B-16B3-4801-B090-6E2C55B4FC09}" type="pres">
      <dgm:prSet presAssocID="{D230E804-FDA6-4ACF-B709-65AB06BACD4D}" presName="rootConnector1" presStyleLbl="node1" presStyleIdx="0" presStyleCnt="0"/>
      <dgm:spPr/>
    </dgm:pt>
    <dgm:pt modelId="{638978C8-7815-4648-A02B-E24C2920ED84}" type="pres">
      <dgm:prSet presAssocID="{D230E804-FDA6-4ACF-B709-65AB06BACD4D}" presName="hierChild2" presStyleCnt="0"/>
      <dgm:spPr/>
    </dgm:pt>
    <dgm:pt modelId="{029EF740-53E0-4151-9CBB-E3DA15DA5549}" type="pres">
      <dgm:prSet presAssocID="{B4708C07-F00A-4DB4-B392-A66E88298092}" presName="Name64" presStyleLbl="parChTrans1D2" presStyleIdx="0" presStyleCnt="3"/>
      <dgm:spPr/>
    </dgm:pt>
    <dgm:pt modelId="{A48B90D0-2999-4631-9A90-445A375B387C}" type="pres">
      <dgm:prSet presAssocID="{D5819694-E8B7-4B55-BFBA-7F52709AFFC5}" presName="hierRoot2" presStyleCnt="0">
        <dgm:presLayoutVars>
          <dgm:hierBranch val="init"/>
        </dgm:presLayoutVars>
      </dgm:prSet>
      <dgm:spPr/>
    </dgm:pt>
    <dgm:pt modelId="{DD0943B0-85A6-4C4B-B404-6B6193096D9D}" type="pres">
      <dgm:prSet presAssocID="{D5819694-E8B7-4B55-BFBA-7F52709AFFC5}" presName="rootComposite" presStyleCnt="0"/>
      <dgm:spPr/>
    </dgm:pt>
    <dgm:pt modelId="{557C0A5E-883F-4CE7-8921-51E752443F99}" type="pres">
      <dgm:prSet presAssocID="{D5819694-E8B7-4B55-BFBA-7F52709AFFC5}" presName="rootText" presStyleLbl="node2" presStyleIdx="0" presStyleCnt="2" custScaleX="128461" custScaleY="217305">
        <dgm:presLayoutVars>
          <dgm:chPref val="3"/>
        </dgm:presLayoutVars>
      </dgm:prSet>
      <dgm:spPr/>
    </dgm:pt>
    <dgm:pt modelId="{6247DBAB-C775-44D8-81A7-948C9D881787}" type="pres">
      <dgm:prSet presAssocID="{D5819694-E8B7-4B55-BFBA-7F52709AFFC5}" presName="rootConnector" presStyleLbl="node2" presStyleIdx="0" presStyleCnt="2"/>
      <dgm:spPr/>
    </dgm:pt>
    <dgm:pt modelId="{EB1BF5B1-9C77-42DA-A4BC-C31FFF502260}" type="pres">
      <dgm:prSet presAssocID="{D5819694-E8B7-4B55-BFBA-7F52709AFFC5}" presName="hierChild4" presStyleCnt="0"/>
      <dgm:spPr/>
    </dgm:pt>
    <dgm:pt modelId="{004EA3C8-9B6F-4B52-B9F5-DB779774AF33}" type="pres">
      <dgm:prSet presAssocID="{32A6A51E-B48B-41F6-AD48-31069F272BAC}" presName="Name64" presStyleLbl="parChTrans1D3" presStyleIdx="0" presStyleCnt="2"/>
      <dgm:spPr/>
    </dgm:pt>
    <dgm:pt modelId="{B8146DCE-4749-4D2A-A25D-7556911F43C2}" type="pres">
      <dgm:prSet presAssocID="{F3363138-3357-4ADE-B63B-EA8C0A093EAA}" presName="hierRoot2" presStyleCnt="0">
        <dgm:presLayoutVars>
          <dgm:hierBranch val="init"/>
        </dgm:presLayoutVars>
      </dgm:prSet>
      <dgm:spPr/>
    </dgm:pt>
    <dgm:pt modelId="{880FD03A-FBC6-4477-930C-35B7F89999E6}" type="pres">
      <dgm:prSet presAssocID="{F3363138-3357-4ADE-B63B-EA8C0A093EAA}" presName="rootComposite" presStyleCnt="0"/>
      <dgm:spPr/>
    </dgm:pt>
    <dgm:pt modelId="{070B34C3-FC61-4CA1-A502-733497EBB0EC}" type="pres">
      <dgm:prSet presAssocID="{F3363138-3357-4ADE-B63B-EA8C0A093EAA}" presName="rootText" presStyleLbl="node3" presStyleIdx="0" presStyleCnt="2" custScaleX="114096" custScaleY="201436">
        <dgm:presLayoutVars>
          <dgm:chPref val="3"/>
        </dgm:presLayoutVars>
      </dgm:prSet>
      <dgm:spPr/>
    </dgm:pt>
    <dgm:pt modelId="{29DC800E-79AD-41C1-ACFE-9A9C2AFE8DDA}" type="pres">
      <dgm:prSet presAssocID="{F3363138-3357-4ADE-B63B-EA8C0A093EAA}" presName="rootConnector" presStyleLbl="node3" presStyleIdx="0" presStyleCnt="2"/>
      <dgm:spPr/>
    </dgm:pt>
    <dgm:pt modelId="{B6DA1375-B897-45A2-BC75-700F0C96E3BF}" type="pres">
      <dgm:prSet presAssocID="{F3363138-3357-4ADE-B63B-EA8C0A093EAA}" presName="hierChild4" presStyleCnt="0"/>
      <dgm:spPr/>
    </dgm:pt>
    <dgm:pt modelId="{E46F915C-B997-4CC5-9546-9AFD45DBDA46}" type="pres">
      <dgm:prSet presAssocID="{F3363138-3357-4ADE-B63B-EA8C0A093EAA}" presName="hierChild5" presStyleCnt="0"/>
      <dgm:spPr/>
    </dgm:pt>
    <dgm:pt modelId="{1DF3DE42-B4D6-4B2F-BB8A-110B9AF68F2D}" type="pres">
      <dgm:prSet presAssocID="{D5819694-E8B7-4B55-BFBA-7F52709AFFC5}" presName="hierChild5" presStyleCnt="0"/>
      <dgm:spPr/>
    </dgm:pt>
    <dgm:pt modelId="{08ECC7D4-CB75-4073-A98D-75DFAF771629}" type="pres">
      <dgm:prSet presAssocID="{98E0229C-48C5-4391-A280-1E47F043FE96}" presName="Name64" presStyleLbl="parChTrans1D2" presStyleIdx="1" presStyleCnt="3"/>
      <dgm:spPr/>
    </dgm:pt>
    <dgm:pt modelId="{6C0575AB-C649-4ADA-A8AF-87CFFEA29543}" type="pres">
      <dgm:prSet presAssocID="{F2022B0E-E831-4CB6-A282-668D3A56218D}" presName="hierRoot2" presStyleCnt="0">
        <dgm:presLayoutVars>
          <dgm:hierBranch val="init"/>
        </dgm:presLayoutVars>
      </dgm:prSet>
      <dgm:spPr/>
    </dgm:pt>
    <dgm:pt modelId="{439FC0A2-7F16-4075-81D0-B690C374638C}" type="pres">
      <dgm:prSet presAssocID="{F2022B0E-E831-4CB6-A282-668D3A56218D}" presName="rootComposite" presStyleCnt="0"/>
      <dgm:spPr/>
    </dgm:pt>
    <dgm:pt modelId="{EB224E16-599A-4A02-9A4E-47B67D1653CA}" type="pres">
      <dgm:prSet presAssocID="{F2022B0E-E831-4CB6-A282-668D3A56218D}" presName="rootText" presStyleLbl="node2" presStyleIdx="1" presStyleCnt="2" custScaleX="131607" custScaleY="197100">
        <dgm:presLayoutVars>
          <dgm:chPref val="3"/>
        </dgm:presLayoutVars>
      </dgm:prSet>
      <dgm:spPr/>
    </dgm:pt>
    <dgm:pt modelId="{3AE9452C-B0BA-4630-BBC8-BDF9AD25A438}" type="pres">
      <dgm:prSet presAssocID="{F2022B0E-E831-4CB6-A282-668D3A56218D}" presName="rootConnector" presStyleLbl="node2" presStyleIdx="1" presStyleCnt="2"/>
      <dgm:spPr/>
    </dgm:pt>
    <dgm:pt modelId="{8CC297A5-49C7-49ED-A5BE-A71AC1BD77DF}" type="pres">
      <dgm:prSet presAssocID="{F2022B0E-E831-4CB6-A282-668D3A56218D}" presName="hierChild4" presStyleCnt="0"/>
      <dgm:spPr/>
    </dgm:pt>
    <dgm:pt modelId="{4E08BC95-EB15-4517-A266-E19A07702BBF}" type="pres">
      <dgm:prSet presAssocID="{C4B671CD-5361-4838-9ADA-C66C7E09C14E}" presName="Name64" presStyleLbl="parChTrans1D3" presStyleIdx="1" presStyleCnt="2"/>
      <dgm:spPr/>
    </dgm:pt>
    <dgm:pt modelId="{3BBAAB34-FBD2-4861-AC98-F355589EA080}" type="pres">
      <dgm:prSet presAssocID="{BD91F285-C391-4970-A119-69B725C3490A}" presName="hierRoot2" presStyleCnt="0">
        <dgm:presLayoutVars>
          <dgm:hierBranch val="init"/>
        </dgm:presLayoutVars>
      </dgm:prSet>
      <dgm:spPr/>
    </dgm:pt>
    <dgm:pt modelId="{A2DEF875-50DB-405D-AB3C-45334271B7FD}" type="pres">
      <dgm:prSet presAssocID="{BD91F285-C391-4970-A119-69B725C3490A}" presName="rootComposite" presStyleCnt="0"/>
      <dgm:spPr/>
    </dgm:pt>
    <dgm:pt modelId="{BBEAA652-F79A-4654-9D14-FAEE689A3B13}" type="pres">
      <dgm:prSet presAssocID="{BD91F285-C391-4970-A119-69B725C3490A}" presName="rootText" presStyleLbl="node3" presStyleIdx="1" presStyleCnt="2" custScaleX="114050" custScaleY="204166">
        <dgm:presLayoutVars>
          <dgm:chPref val="3"/>
        </dgm:presLayoutVars>
      </dgm:prSet>
      <dgm:spPr/>
    </dgm:pt>
    <dgm:pt modelId="{1E97F0F3-45D9-420C-9893-7F8055B77732}" type="pres">
      <dgm:prSet presAssocID="{BD91F285-C391-4970-A119-69B725C3490A}" presName="rootConnector" presStyleLbl="node3" presStyleIdx="1" presStyleCnt="2"/>
      <dgm:spPr/>
    </dgm:pt>
    <dgm:pt modelId="{AFB90886-7DDA-4316-B1DD-907B127EF7F3}" type="pres">
      <dgm:prSet presAssocID="{BD91F285-C391-4970-A119-69B725C3490A}" presName="hierChild4" presStyleCnt="0"/>
      <dgm:spPr/>
    </dgm:pt>
    <dgm:pt modelId="{BC12357F-DEE7-4C79-8AE9-653EA956DFD9}" type="pres">
      <dgm:prSet presAssocID="{BD91F285-C391-4970-A119-69B725C3490A}" presName="hierChild5" presStyleCnt="0"/>
      <dgm:spPr/>
    </dgm:pt>
    <dgm:pt modelId="{4E310416-AACF-4DF2-954D-6C993216CD53}" type="pres">
      <dgm:prSet presAssocID="{F2022B0E-E831-4CB6-A282-668D3A56218D}" presName="hierChild5" presStyleCnt="0"/>
      <dgm:spPr/>
    </dgm:pt>
    <dgm:pt modelId="{DC69DD22-C299-4FE4-8AF3-19C3532B24AF}" type="pres">
      <dgm:prSet presAssocID="{D230E804-FDA6-4ACF-B709-65AB06BACD4D}" presName="hierChild3" presStyleCnt="0"/>
      <dgm:spPr/>
    </dgm:pt>
    <dgm:pt modelId="{8386C4AB-0DC6-42AB-BF83-68E2BFCB96D0}" type="pres">
      <dgm:prSet presAssocID="{9BFDEBE1-BCD3-4F65-AD79-1F79B4300DD6}" presName="Name115" presStyleLbl="parChTrans1D2" presStyleIdx="2" presStyleCnt="3"/>
      <dgm:spPr/>
    </dgm:pt>
    <dgm:pt modelId="{027B8E91-BB1A-4780-BBA6-470ACA6E1190}" type="pres">
      <dgm:prSet presAssocID="{8E6D5E00-0DFB-4186-81F8-02F67C29C0F2}" presName="hierRoot3" presStyleCnt="0">
        <dgm:presLayoutVars>
          <dgm:hierBranch val="init"/>
        </dgm:presLayoutVars>
      </dgm:prSet>
      <dgm:spPr/>
    </dgm:pt>
    <dgm:pt modelId="{49FE075E-3A9A-4B57-981E-B39ADAA25E00}" type="pres">
      <dgm:prSet presAssocID="{8E6D5E00-0DFB-4186-81F8-02F67C29C0F2}" presName="rootComposite3" presStyleCnt="0"/>
      <dgm:spPr/>
    </dgm:pt>
    <dgm:pt modelId="{B623A6A1-99E8-4280-9EC9-C0C0000C59E2}" type="pres">
      <dgm:prSet presAssocID="{8E6D5E00-0DFB-4186-81F8-02F67C29C0F2}" presName="rootText3" presStyleLbl="asst1" presStyleIdx="0" presStyleCnt="1" custScaleX="119130" custScaleY="203171">
        <dgm:presLayoutVars>
          <dgm:chPref val="3"/>
        </dgm:presLayoutVars>
      </dgm:prSet>
      <dgm:spPr/>
    </dgm:pt>
    <dgm:pt modelId="{0406FF8A-8FC1-4BD9-9D51-0CDE8CF04ABB}" type="pres">
      <dgm:prSet presAssocID="{8E6D5E00-0DFB-4186-81F8-02F67C29C0F2}" presName="rootConnector3" presStyleLbl="asst1" presStyleIdx="0" presStyleCnt="1"/>
      <dgm:spPr/>
    </dgm:pt>
    <dgm:pt modelId="{8EA48D0D-591F-4391-B5CA-B054D444B86E}" type="pres">
      <dgm:prSet presAssocID="{8E6D5E00-0DFB-4186-81F8-02F67C29C0F2}" presName="hierChild6" presStyleCnt="0"/>
      <dgm:spPr/>
    </dgm:pt>
    <dgm:pt modelId="{FCE731D5-CE9B-4558-BBAC-5356B441856D}" type="pres">
      <dgm:prSet presAssocID="{8E6D5E00-0DFB-4186-81F8-02F67C29C0F2}" presName="hierChild7" presStyleCnt="0"/>
      <dgm:spPr/>
    </dgm:pt>
  </dgm:ptLst>
  <dgm:cxnLst>
    <dgm:cxn modelId="{7A072D04-D010-4063-82A3-74F689353CEE}" type="presOf" srcId="{32A6A51E-B48B-41F6-AD48-31069F272BAC}" destId="{004EA3C8-9B6F-4B52-B9F5-DB779774AF33}" srcOrd="0" destOrd="0" presId="urn:microsoft.com/office/officeart/2009/3/layout/HorizontalOrganizationChart"/>
    <dgm:cxn modelId="{281DA505-EE2E-4654-B96F-FCB992462EE1}" type="presOf" srcId="{F3363138-3357-4ADE-B63B-EA8C0A093EAA}" destId="{070B34C3-FC61-4CA1-A502-733497EBB0EC}" srcOrd="0" destOrd="0" presId="urn:microsoft.com/office/officeart/2009/3/layout/HorizontalOrganizationChart"/>
    <dgm:cxn modelId="{E6160F1B-9B6E-4E26-90B4-367FC198B8EC}" type="presOf" srcId="{8E6D5E00-0DFB-4186-81F8-02F67C29C0F2}" destId="{0406FF8A-8FC1-4BD9-9D51-0CDE8CF04ABB}" srcOrd="1" destOrd="0" presId="urn:microsoft.com/office/officeart/2009/3/layout/HorizontalOrganizationChart"/>
    <dgm:cxn modelId="{56158935-0AEB-4053-8944-DA3F01CDD935}" type="presOf" srcId="{8E6D5E00-0DFB-4186-81F8-02F67C29C0F2}" destId="{B623A6A1-99E8-4280-9EC9-C0C0000C59E2}" srcOrd="0" destOrd="0" presId="urn:microsoft.com/office/officeart/2009/3/layout/HorizontalOrganizationChart"/>
    <dgm:cxn modelId="{A676673B-72EC-4BCD-9927-DC084F7FC481}" type="presOf" srcId="{B4708C07-F00A-4DB4-B392-A66E88298092}" destId="{029EF740-53E0-4151-9CBB-E3DA15DA5549}" srcOrd="0" destOrd="0" presId="urn:microsoft.com/office/officeart/2009/3/layout/HorizontalOrganizationChart"/>
    <dgm:cxn modelId="{7CB08B5B-5A67-4D95-B234-E40DDDE371A5}" srcId="{D230E804-FDA6-4ACF-B709-65AB06BACD4D}" destId="{8E6D5E00-0DFB-4186-81F8-02F67C29C0F2}" srcOrd="2" destOrd="0" parTransId="{9BFDEBE1-BCD3-4F65-AD79-1F79B4300DD6}" sibTransId="{A5DC066B-78ED-4993-AA6F-C85AB31FA127}"/>
    <dgm:cxn modelId="{6DAE695D-F9F0-4F74-9088-EE6888E78AA1}" srcId="{D230E804-FDA6-4ACF-B709-65AB06BACD4D}" destId="{D5819694-E8B7-4B55-BFBA-7F52709AFFC5}" srcOrd="0" destOrd="0" parTransId="{B4708C07-F00A-4DB4-B392-A66E88298092}" sibTransId="{F2E52946-A857-4720-9750-659113F32E99}"/>
    <dgm:cxn modelId="{01630061-380F-4CCE-8349-E27CA4DBEBEA}" type="presOf" srcId="{D230E804-FDA6-4ACF-B709-65AB06BACD4D}" destId="{8F64DC7B-16B3-4801-B090-6E2C55B4FC09}" srcOrd="1" destOrd="0" presId="urn:microsoft.com/office/officeart/2009/3/layout/HorizontalOrganizationChart"/>
    <dgm:cxn modelId="{C593EC45-91CE-463D-B136-BCB76056F9AB}" type="presOf" srcId="{D5819694-E8B7-4B55-BFBA-7F52709AFFC5}" destId="{6247DBAB-C775-44D8-81A7-948C9D881787}" srcOrd="1" destOrd="0" presId="urn:microsoft.com/office/officeart/2009/3/layout/HorizontalOrganizationChart"/>
    <dgm:cxn modelId="{B0F3EF68-A409-4E8A-B4BF-81784A40F954}" type="presOf" srcId="{A2CE4507-A0DC-495E-95E4-A5C09E8AC551}" destId="{60F2F020-953B-49D3-BFC4-635AB02C9123}" srcOrd="0" destOrd="0" presId="urn:microsoft.com/office/officeart/2009/3/layout/HorizontalOrganizationChart"/>
    <dgm:cxn modelId="{802D684D-265E-4925-B8C0-3AEE88603C13}" srcId="{F2022B0E-E831-4CB6-A282-668D3A56218D}" destId="{BD91F285-C391-4970-A119-69B725C3490A}" srcOrd="0" destOrd="0" parTransId="{C4B671CD-5361-4838-9ADA-C66C7E09C14E}" sibTransId="{9F941FD4-7269-4A62-8324-29D2D17B0F7F}"/>
    <dgm:cxn modelId="{A791A250-3A22-4399-AF30-61A82181A613}" srcId="{D230E804-FDA6-4ACF-B709-65AB06BACD4D}" destId="{F2022B0E-E831-4CB6-A282-668D3A56218D}" srcOrd="1" destOrd="0" parTransId="{98E0229C-48C5-4391-A280-1E47F043FE96}" sibTransId="{B8D2F329-2061-4B08-B14B-7C1377294171}"/>
    <dgm:cxn modelId="{4AAE8377-6A20-4210-AECC-93EFCCAAD01A}" type="presOf" srcId="{9BFDEBE1-BCD3-4F65-AD79-1F79B4300DD6}" destId="{8386C4AB-0DC6-42AB-BF83-68E2BFCB96D0}" srcOrd="0" destOrd="0" presId="urn:microsoft.com/office/officeart/2009/3/layout/HorizontalOrganizationChart"/>
    <dgm:cxn modelId="{00D93B7F-7461-4972-83A4-B8166219C05D}" type="presOf" srcId="{F2022B0E-E831-4CB6-A282-668D3A56218D}" destId="{EB224E16-599A-4A02-9A4E-47B67D1653CA}" srcOrd="0" destOrd="0" presId="urn:microsoft.com/office/officeart/2009/3/layout/HorizontalOrganizationChart"/>
    <dgm:cxn modelId="{8FFE5583-7B10-4E19-A6F0-996A32B52935}" type="presOf" srcId="{F3363138-3357-4ADE-B63B-EA8C0A093EAA}" destId="{29DC800E-79AD-41C1-ACFE-9A9C2AFE8DDA}" srcOrd="1" destOrd="0" presId="urn:microsoft.com/office/officeart/2009/3/layout/HorizontalOrganizationChart"/>
    <dgm:cxn modelId="{AD7AFEA2-55BB-47E6-A5AF-A5BC9D77E4B5}" type="presOf" srcId="{BD91F285-C391-4970-A119-69B725C3490A}" destId="{BBEAA652-F79A-4654-9D14-FAEE689A3B13}" srcOrd="0" destOrd="0" presId="urn:microsoft.com/office/officeart/2009/3/layout/HorizontalOrganizationChart"/>
    <dgm:cxn modelId="{EC63CDA3-6936-429C-A74F-D69AC9247C34}" type="presOf" srcId="{D230E804-FDA6-4ACF-B709-65AB06BACD4D}" destId="{8A3F71C0-EA64-4E48-BB45-A57A765966A1}" srcOrd="0" destOrd="0" presId="urn:microsoft.com/office/officeart/2009/3/layout/HorizontalOrganizationChart"/>
    <dgm:cxn modelId="{F9A0D5B5-3090-49B1-89D6-DDC95C422053}" type="presOf" srcId="{D5819694-E8B7-4B55-BFBA-7F52709AFFC5}" destId="{557C0A5E-883F-4CE7-8921-51E752443F99}" srcOrd="0" destOrd="0" presId="urn:microsoft.com/office/officeart/2009/3/layout/HorizontalOrganizationChart"/>
    <dgm:cxn modelId="{0BC406B8-E244-4BDA-A341-F9402B9A92A3}" type="presOf" srcId="{C4B671CD-5361-4838-9ADA-C66C7E09C14E}" destId="{4E08BC95-EB15-4517-A266-E19A07702BBF}" srcOrd="0" destOrd="0" presId="urn:microsoft.com/office/officeart/2009/3/layout/HorizontalOrganizationChart"/>
    <dgm:cxn modelId="{96DA7CCA-2C9C-44A7-8867-982D0A529D44}" srcId="{D5819694-E8B7-4B55-BFBA-7F52709AFFC5}" destId="{F3363138-3357-4ADE-B63B-EA8C0A093EAA}" srcOrd="0" destOrd="0" parTransId="{32A6A51E-B48B-41F6-AD48-31069F272BAC}" sibTransId="{53BE2EE8-FBB1-4E07-83F7-73306292E85A}"/>
    <dgm:cxn modelId="{2F0EE3CC-6008-47C3-8662-CBF4C5215E37}" srcId="{A2CE4507-A0DC-495E-95E4-A5C09E8AC551}" destId="{D230E804-FDA6-4ACF-B709-65AB06BACD4D}" srcOrd="0" destOrd="0" parTransId="{89EBD02B-FCA9-484B-A124-0341A880F54B}" sibTransId="{2F798624-D980-4D83-91B4-6942885D5757}"/>
    <dgm:cxn modelId="{47ADC2E0-4FE1-4053-9437-79FB15D38354}" type="presOf" srcId="{F2022B0E-E831-4CB6-A282-668D3A56218D}" destId="{3AE9452C-B0BA-4630-BBC8-BDF9AD25A438}" srcOrd="1" destOrd="0" presId="urn:microsoft.com/office/officeart/2009/3/layout/HorizontalOrganizationChart"/>
    <dgm:cxn modelId="{C2FEDCE0-42DF-4D41-AA16-4A0FAC59A7F0}" type="presOf" srcId="{98E0229C-48C5-4391-A280-1E47F043FE96}" destId="{08ECC7D4-CB75-4073-A98D-75DFAF771629}" srcOrd="0" destOrd="0" presId="urn:microsoft.com/office/officeart/2009/3/layout/HorizontalOrganizationChart"/>
    <dgm:cxn modelId="{576E13F0-FE3F-4068-9498-1D3D287BEA94}" type="presOf" srcId="{BD91F285-C391-4970-A119-69B725C3490A}" destId="{1E97F0F3-45D9-420C-9893-7F8055B77732}" srcOrd="1" destOrd="0" presId="urn:microsoft.com/office/officeart/2009/3/layout/HorizontalOrganizationChart"/>
    <dgm:cxn modelId="{28B92EC9-1F88-45E7-B046-F2B30268DA6F}" type="presParOf" srcId="{60F2F020-953B-49D3-BFC4-635AB02C9123}" destId="{DC00FD4D-9CA4-407D-9D53-881F4D96ECA8}" srcOrd="0" destOrd="0" presId="urn:microsoft.com/office/officeart/2009/3/layout/HorizontalOrganizationChart"/>
    <dgm:cxn modelId="{035052D6-1FA9-4D38-A3EE-6235A4ED32A8}" type="presParOf" srcId="{DC00FD4D-9CA4-407D-9D53-881F4D96ECA8}" destId="{2E24268D-F758-4F5D-A6E7-452321AFE6E8}" srcOrd="0" destOrd="0" presId="urn:microsoft.com/office/officeart/2009/3/layout/HorizontalOrganizationChart"/>
    <dgm:cxn modelId="{AB0E3A02-645C-4F56-8B27-E9B50E8F5491}" type="presParOf" srcId="{2E24268D-F758-4F5D-A6E7-452321AFE6E8}" destId="{8A3F71C0-EA64-4E48-BB45-A57A765966A1}" srcOrd="0" destOrd="0" presId="urn:microsoft.com/office/officeart/2009/3/layout/HorizontalOrganizationChart"/>
    <dgm:cxn modelId="{A0005F55-EF6E-4182-94ED-A3799D6E9D93}" type="presParOf" srcId="{2E24268D-F758-4F5D-A6E7-452321AFE6E8}" destId="{8F64DC7B-16B3-4801-B090-6E2C55B4FC09}" srcOrd="1" destOrd="0" presId="urn:microsoft.com/office/officeart/2009/3/layout/HorizontalOrganizationChart"/>
    <dgm:cxn modelId="{7D0F0F43-267E-4BB8-A93A-19D1C7EDCE35}" type="presParOf" srcId="{DC00FD4D-9CA4-407D-9D53-881F4D96ECA8}" destId="{638978C8-7815-4648-A02B-E24C2920ED84}" srcOrd="1" destOrd="0" presId="urn:microsoft.com/office/officeart/2009/3/layout/HorizontalOrganizationChart"/>
    <dgm:cxn modelId="{6CCAC135-13DC-4CCD-8598-C62C1B5C6A51}" type="presParOf" srcId="{638978C8-7815-4648-A02B-E24C2920ED84}" destId="{029EF740-53E0-4151-9CBB-E3DA15DA5549}" srcOrd="0" destOrd="0" presId="urn:microsoft.com/office/officeart/2009/3/layout/HorizontalOrganizationChart"/>
    <dgm:cxn modelId="{193D0F5B-8C20-4B68-B2F0-F650AB7E4139}" type="presParOf" srcId="{638978C8-7815-4648-A02B-E24C2920ED84}" destId="{A48B90D0-2999-4631-9A90-445A375B387C}" srcOrd="1" destOrd="0" presId="urn:microsoft.com/office/officeart/2009/3/layout/HorizontalOrganizationChart"/>
    <dgm:cxn modelId="{09AF0C9F-CEEA-4625-BAF4-1E3368C7C54E}" type="presParOf" srcId="{A48B90D0-2999-4631-9A90-445A375B387C}" destId="{DD0943B0-85A6-4C4B-B404-6B6193096D9D}" srcOrd="0" destOrd="0" presId="urn:microsoft.com/office/officeart/2009/3/layout/HorizontalOrganizationChart"/>
    <dgm:cxn modelId="{9AD70B00-1537-4AE2-94AB-4460542D2C62}" type="presParOf" srcId="{DD0943B0-85A6-4C4B-B404-6B6193096D9D}" destId="{557C0A5E-883F-4CE7-8921-51E752443F99}" srcOrd="0" destOrd="0" presId="urn:microsoft.com/office/officeart/2009/3/layout/HorizontalOrganizationChart"/>
    <dgm:cxn modelId="{D640E61F-72D2-4CA1-86F1-CA844938FC3E}" type="presParOf" srcId="{DD0943B0-85A6-4C4B-B404-6B6193096D9D}" destId="{6247DBAB-C775-44D8-81A7-948C9D881787}" srcOrd="1" destOrd="0" presId="urn:microsoft.com/office/officeart/2009/3/layout/HorizontalOrganizationChart"/>
    <dgm:cxn modelId="{44C9CB46-47A2-4957-A2F8-3B57C7DD81E3}" type="presParOf" srcId="{A48B90D0-2999-4631-9A90-445A375B387C}" destId="{EB1BF5B1-9C77-42DA-A4BC-C31FFF502260}" srcOrd="1" destOrd="0" presId="urn:microsoft.com/office/officeart/2009/3/layout/HorizontalOrganizationChart"/>
    <dgm:cxn modelId="{A211C89A-6405-4DF3-A08B-E18D58F816E1}" type="presParOf" srcId="{EB1BF5B1-9C77-42DA-A4BC-C31FFF502260}" destId="{004EA3C8-9B6F-4B52-B9F5-DB779774AF33}" srcOrd="0" destOrd="0" presId="urn:microsoft.com/office/officeart/2009/3/layout/HorizontalOrganizationChart"/>
    <dgm:cxn modelId="{20C05FF8-844C-4DFE-86F9-444C35A7155E}" type="presParOf" srcId="{EB1BF5B1-9C77-42DA-A4BC-C31FFF502260}" destId="{B8146DCE-4749-4D2A-A25D-7556911F43C2}" srcOrd="1" destOrd="0" presId="urn:microsoft.com/office/officeart/2009/3/layout/HorizontalOrganizationChart"/>
    <dgm:cxn modelId="{07FDD46E-119B-44B7-B345-4EBF9181EEB2}" type="presParOf" srcId="{B8146DCE-4749-4D2A-A25D-7556911F43C2}" destId="{880FD03A-FBC6-4477-930C-35B7F89999E6}" srcOrd="0" destOrd="0" presId="urn:microsoft.com/office/officeart/2009/3/layout/HorizontalOrganizationChart"/>
    <dgm:cxn modelId="{A8825CC1-3565-45D4-A81C-C341AC3BC467}" type="presParOf" srcId="{880FD03A-FBC6-4477-930C-35B7F89999E6}" destId="{070B34C3-FC61-4CA1-A502-733497EBB0EC}" srcOrd="0" destOrd="0" presId="urn:microsoft.com/office/officeart/2009/3/layout/HorizontalOrganizationChart"/>
    <dgm:cxn modelId="{5B58CB05-36FF-4D28-82F4-CC8F8D9E9323}" type="presParOf" srcId="{880FD03A-FBC6-4477-930C-35B7F89999E6}" destId="{29DC800E-79AD-41C1-ACFE-9A9C2AFE8DDA}" srcOrd="1" destOrd="0" presId="urn:microsoft.com/office/officeart/2009/3/layout/HorizontalOrganizationChart"/>
    <dgm:cxn modelId="{1C4FC94E-A197-4453-94C9-65C54722614E}" type="presParOf" srcId="{B8146DCE-4749-4D2A-A25D-7556911F43C2}" destId="{B6DA1375-B897-45A2-BC75-700F0C96E3BF}" srcOrd="1" destOrd="0" presId="urn:microsoft.com/office/officeart/2009/3/layout/HorizontalOrganizationChart"/>
    <dgm:cxn modelId="{C7D79BFB-E047-4A4C-ADDA-DC193CCBAF42}" type="presParOf" srcId="{B8146DCE-4749-4D2A-A25D-7556911F43C2}" destId="{E46F915C-B997-4CC5-9546-9AFD45DBDA46}" srcOrd="2" destOrd="0" presId="urn:microsoft.com/office/officeart/2009/3/layout/HorizontalOrganizationChart"/>
    <dgm:cxn modelId="{E6E64DCB-10A9-4570-8ACE-7E2E06C5F966}" type="presParOf" srcId="{A48B90D0-2999-4631-9A90-445A375B387C}" destId="{1DF3DE42-B4D6-4B2F-BB8A-110B9AF68F2D}" srcOrd="2" destOrd="0" presId="urn:microsoft.com/office/officeart/2009/3/layout/HorizontalOrganizationChart"/>
    <dgm:cxn modelId="{542EC8EC-D133-4EC2-96EA-99459537A029}" type="presParOf" srcId="{638978C8-7815-4648-A02B-E24C2920ED84}" destId="{08ECC7D4-CB75-4073-A98D-75DFAF771629}" srcOrd="2" destOrd="0" presId="urn:microsoft.com/office/officeart/2009/3/layout/HorizontalOrganizationChart"/>
    <dgm:cxn modelId="{2FD516CF-6F9E-412A-9676-593513840C49}" type="presParOf" srcId="{638978C8-7815-4648-A02B-E24C2920ED84}" destId="{6C0575AB-C649-4ADA-A8AF-87CFFEA29543}" srcOrd="3" destOrd="0" presId="urn:microsoft.com/office/officeart/2009/3/layout/HorizontalOrganizationChart"/>
    <dgm:cxn modelId="{945351E7-F286-4520-8550-903D5422A215}" type="presParOf" srcId="{6C0575AB-C649-4ADA-A8AF-87CFFEA29543}" destId="{439FC0A2-7F16-4075-81D0-B690C374638C}" srcOrd="0" destOrd="0" presId="urn:microsoft.com/office/officeart/2009/3/layout/HorizontalOrganizationChart"/>
    <dgm:cxn modelId="{01CA6037-4E4E-4C6E-BAB3-3ABF2F5FB5C0}" type="presParOf" srcId="{439FC0A2-7F16-4075-81D0-B690C374638C}" destId="{EB224E16-599A-4A02-9A4E-47B67D1653CA}" srcOrd="0" destOrd="0" presId="urn:microsoft.com/office/officeart/2009/3/layout/HorizontalOrganizationChart"/>
    <dgm:cxn modelId="{DC65C06C-1D5D-4B5A-A2C0-15CC37C8CCF7}" type="presParOf" srcId="{439FC0A2-7F16-4075-81D0-B690C374638C}" destId="{3AE9452C-B0BA-4630-BBC8-BDF9AD25A438}" srcOrd="1" destOrd="0" presId="urn:microsoft.com/office/officeart/2009/3/layout/HorizontalOrganizationChart"/>
    <dgm:cxn modelId="{E491CAA0-6BC6-47E0-A4B1-06FBA14BDD7B}" type="presParOf" srcId="{6C0575AB-C649-4ADA-A8AF-87CFFEA29543}" destId="{8CC297A5-49C7-49ED-A5BE-A71AC1BD77DF}" srcOrd="1" destOrd="0" presId="urn:microsoft.com/office/officeart/2009/3/layout/HorizontalOrganizationChart"/>
    <dgm:cxn modelId="{A13B96ED-8A1A-44F5-A57A-BDCA45E39324}" type="presParOf" srcId="{8CC297A5-49C7-49ED-A5BE-A71AC1BD77DF}" destId="{4E08BC95-EB15-4517-A266-E19A07702BBF}" srcOrd="0" destOrd="0" presId="urn:microsoft.com/office/officeart/2009/3/layout/HorizontalOrganizationChart"/>
    <dgm:cxn modelId="{3E2736A1-DE28-4D0E-87DF-2B9A245A79FD}" type="presParOf" srcId="{8CC297A5-49C7-49ED-A5BE-A71AC1BD77DF}" destId="{3BBAAB34-FBD2-4861-AC98-F355589EA080}" srcOrd="1" destOrd="0" presId="urn:microsoft.com/office/officeart/2009/3/layout/HorizontalOrganizationChart"/>
    <dgm:cxn modelId="{D4044EF6-DAC4-47E1-AFBB-FA73499D0DA8}" type="presParOf" srcId="{3BBAAB34-FBD2-4861-AC98-F355589EA080}" destId="{A2DEF875-50DB-405D-AB3C-45334271B7FD}" srcOrd="0" destOrd="0" presId="urn:microsoft.com/office/officeart/2009/3/layout/HorizontalOrganizationChart"/>
    <dgm:cxn modelId="{F0A33795-2994-44B5-94D4-049C8589D921}" type="presParOf" srcId="{A2DEF875-50DB-405D-AB3C-45334271B7FD}" destId="{BBEAA652-F79A-4654-9D14-FAEE689A3B13}" srcOrd="0" destOrd="0" presId="urn:microsoft.com/office/officeart/2009/3/layout/HorizontalOrganizationChart"/>
    <dgm:cxn modelId="{973331D6-27A1-479A-A1D4-11D1E846EE3A}" type="presParOf" srcId="{A2DEF875-50DB-405D-AB3C-45334271B7FD}" destId="{1E97F0F3-45D9-420C-9893-7F8055B77732}" srcOrd="1" destOrd="0" presId="urn:microsoft.com/office/officeart/2009/3/layout/HorizontalOrganizationChart"/>
    <dgm:cxn modelId="{25A3277C-AE2A-47D3-9E50-7CECB059DF72}" type="presParOf" srcId="{3BBAAB34-FBD2-4861-AC98-F355589EA080}" destId="{AFB90886-7DDA-4316-B1DD-907B127EF7F3}" srcOrd="1" destOrd="0" presId="urn:microsoft.com/office/officeart/2009/3/layout/HorizontalOrganizationChart"/>
    <dgm:cxn modelId="{02256E3A-A354-4374-B1D8-40CEB5FCCABA}" type="presParOf" srcId="{3BBAAB34-FBD2-4861-AC98-F355589EA080}" destId="{BC12357F-DEE7-4C79-8AE9-653EA956DFD9}" srcOrd="2" destOrd="0" presId="urn:microsoft.com/office/officeart/2009/3/layout/HorizontalOrganizationChart"/>
    <dgm:cxn modelId="{5C686131-66CB-4BE8-9A35-5E4C9E2150CD}" type="presParOf" srcId="{6C0575AB-C649-4ADA-A8AF-87CFFEA29543}" destId="{4E310416-AACF-4DF2-954D-6C993216CD53}" srcOrd="2" destOrd="0" presId="urn:microsoft.com/office/officeart/2009/3/layout/HorizontalOrganizationChart"/>
    <dgm:cxn modelId="{378BDA89-C8B0-4F57-AEE4-FE8BD06BC62A}" type="presParOf" srcId="{DC00FD4D-9CA4-407D-9D53-881F4D96ECA8}" destId="{DC69DD22-C299-4FE4-8AF3-19C3532B24AF}" srcOrd="2" destOrd="0" presId="urn:microsoft.com/office/officeart/2009/3/layout/HorizontalOrganizationChart"/>
    <dgm:cxn modelId="{87A05677-5B26-4CEE-95DC-AC3B7DEE6969}" type="presParOf" srcId="{DC69DD22-C299-4FE4-8AF3-19C3532B24AF}" destId="{8386C4AB-0DC6-42AB-BF83-68E2BFCB96D0}" srcOrd="0" destOrd="0" presId="urn:microsoft.com/office/officeart/2009/3/layout/HorizontalOrganizationChart"/>
    <dgm:cxn modelId="{AC23638C-0259-4EEE-9E72-6B86FEE42E1A}" type="presParOf" srcId="{DC69DD22-C299-4FE4-8AF3-19C3532B24AF}" destId="{027B8E91-BB1A-4780-BBA6-470ACA6E1190}" srcOrd="1" destOrd="0" presId="urn:microsoft.com/office/officeart/2009/3/layout/HorizontalOrganizationChart"/>
    <dgm:cxn modelId="{278DECC3-33CD-4795-8254-8DB5E982F575}" type="presParOf" srcId="{027B8E91-BB1A-4780-BBA6-470ACA6E1190}" destId="{49FE075E-3A9A-4B57-981E-B39ADAA25E00}" srcOrd="0" destOrd="0" presId="urn:microsoft.com/office/officeart/2009/3/layout/HorizontalOrganizationChart"/>
    <dgm:cxn modelId="{3832A5CF-5017-4750-AC41-E979E52A2A52}" type="presParOf" srcId="{49FE075E-3A9A-4B57-981E-B39ADAA25E00}" destId="{B623A6A1-99E8-4280-9EC9-C0C0000C59E2}" srcOrd="0" destOrd="0" presId="urn:microsoft.com/office/officeart/2009/3/layout/HorizontalOrganizationChart"/>
    <dgm:cxn modelId="{E0A4B090-A43A-4A8F-9D1C-52808DCFCA00}" type="presParOf" srcId="{49FE075E-3A9A-4B57-981E-B39ADAA25E00}" destId="{0406FF8A-8FC1-4BD9-9D51-0CDE8CF04ABB}" srcOrd="1" destOrd="0" presId="urn:microsoft.com/office/officeart/2009/3/layout/HorizontalOrganizationChart"/>
    <dgm:cxn modelId="{14755184-0ABC-49D4-AD16-E68D20AC0A6D}" type="presParOf" srcId="{027B8E91-BB1A-4780-BBA6-470ACA6E1190}" destId="{8EA48D0D-591F-4391-B5CA-B054D444B86E}" srcOrd="1" destOrd="0" presId="urn:microsoft.com/office/officeart/2009/3/layout/HorizontalOrganizationChart"/>
    <dgm:cxn modelId="{7B0265BC-1CA3-4D87-A0EF-E500646FA721}" type="presParOf" srcId="{027B8E91-BB1A-4780-BBA6-470ACA6E1190}" destId="{FCE731D5-CE9B-4558-BBAC-5356B44185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4C060-83E6-48C7-BF58-F036E8B869C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4F01E34-F56F-4FCB-B48F-203E64D985E3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CDyM notifica resolución que niega registro como ACI.</a:t>
          </a:r>
        </a:p>
        <a:p>
          <a:pPr algn="ctr"/>
          <a:r>
            <a:rPr lang="es-MX" sz="1400" dirty="0">
              <a:latin typeface="Gothic720 BT"/>
            </a:rPr>
            <a:t>Art. 184 RFIEEQ</a:t>
          </a:r>
        </a:p>
      </dgm:t>
    </dgm:pt>
    <dgm:pt modelId="{D364365B-7901-48EB-AD2D-C8332956B6FD}" type="parTrans" cxnId="{3B6F04EE-ECBC-44B2-85E4-11DBCCA44B45}">
      <dgm:prSet/>
      <dgm:spPr/>
      <dgm:t>
        <a:bodyPr/>
        <a:lstStyle/>
        <a:p>
          <a:pPr algn="just"/>
          <a:endParaRPr lang="es-MX" sz="2400"/>
        </a:p>
      </dgm:t>
    </dgm:pt>
    <dgm:pt modelId="{4ADD06C0-C573-49BD-AE3B-403691879A98}" type="sibTrans" cxnId="{3B6F04EE-ECBC-44B2-85E4-11DBCCA44B45}">
      <dgm:prSet/>
      <dgm:spPr/>
      <dgm:t>
        <a:bodyPr/>
        <a:lstStyle/>
        <a:p>
          <a:pPr algn="just"/>
          <a:endParaRPr lang="es-MX" sz="2400"/>
        </a:p>
      </dgm:t>
    </dgm:pt>
    <dgm:pt modelId="{155F3AF8-BC5B-4B8E-95E3-EB30D05688DB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A.C. informa y remite a UTF de IEEQ.</a:t>
          </a:r>
        </a:p>
        <a:p>
          <a:pPr algn="ctr"/>
          <a:r>
            <a:rPr lang="es-MX" sz="1400" dirty="0">
              <a:latin typeface="Gothic720 BT"/>
            </a:rPr>
            <a:t>Art. 185 de RFIEEQ</a:t>
          </a:r>
        </a:p>
      </dgm:t>
    </dgm:pt>
    <dgm:pt modelId="{40C8F6B2-D830-4B67-9BAC-CBBEC21EE562}" type="parTrans" cxnId="{9BDC67EA-57FD-4AAB-9E44-FF4E7C23A2D9}">
      <dgm:prSet/>
      <dgm:spPr/>
      <dgm:t>
        <a:bodyPr/>
        <a:lstStyle/>
        <a:p>
          <a:pPr algn="just"/>
          <a:endParaRPr lang="es-MX" sz="2400"/>
        </a:p>
      </dgm:t>
    </dgm:pt>
    <dgm:pt modelId="{1C7B387C-2172-447E-B100-3911108F17A5}" type="sibTrans" cxnId="{9BDC67EA-57FD-4AAB-9E44-FF4E7C23A2D9}">
      <dgm:prSet/>
      <dgm:spPr/>
      <dgm:t>
        <a:bodyPr/>
        <a:lstStyle/>
        <a:p>
          <a:pPr algn="just"/>
          <a:endParaRPr lang="es-MX" sz="2400"/>
        </a:p>
      </dgm:t>
    </dgm:pt>
    <dgm:pt modelId="{CABBBFFB-FCB8-476F-990E-591B5495AA9A}">
      <dgm:prSet phldrT="[Texto]" custT="1"/>
      <dgm:spPr/>
      <dgm:t>
        <a:bodyPr/>
        <a:lstStyle/>
        <a:p>
          <a:pPr algn="just"/>
          <a:r>
            <a:rPr lang="es-ES" sz="1400" dirty="0">
              <a:latin typeface="Gothic720 BT"/>
            </a:rPr>
            <a:t>Documento que acredite acuerdo de asamblea </a:t>
          </a:r>
          <a:r>
            <a:rPr lang="es-MX" sz="1400" dirty="0">
              <a:latin typeface="Gothic720 BT"/>
            </a:rPr>
            <a:t>para su disolución.</a:t>
          </a:r>
        </a:p>
      </dgm:t>
    </dgm:pt>
    <dgm:pt modelId="{040173EB-4721-479A-95E2-CA0FFF21BBFF}" type="parTrans" cxnId="{0E7A34F1-094B-49A5-9C99-4FFE2A928257}">
      <dgm:prSet/>
      <dgm:spPr/>
      <dgm:t>
        <a:bodyPr/>
        <a:lstStyle/>
        <a:p>
          <a:pPr algn="just"/>
          <a:endParaRPr lang="es-MX" sz="2400"/>
        </a:p>
      </dgm:t>
    </dgm:pt>
    <dgm:pt modelId="{989D2FE9-0AF9-4D8D-8AD5-9F91AB4A55D9}" type="sibTrans" cxnId="{0E7A34F1-094B-49A5-9C99-4FFE2A928257}">
      <dgm:prSet/>
      <dgm:spPr/>
      <dgm:t>
        <a:bodyPr/>
        <a:lstStyle/>
        <a:p>
          <a:pPr algn="just"/>
          <a:endParaRPr lang="es-MX" sz="2400"/>
        </a:p>
      </dgm:t>
    </dgm:pt>
    <dgm:pt modelId="{C6E1C355-12DF-4999-A6E1-F6F7114C381C}">
      <dgm:prSet phldrT="[Texto]" custT="1"/>
      <dgm:spPr/>
      <dgm:t>
        <a:bodyPr/>
        <a:lstStyle/>
        <a:p>
          <a:pPr algn="ctr"/>
          <a:r>
            <a:rPr lang="es-MX" sz="1400" dirty="0">
              <a:latin typeface="Gothic720 BT"/>
            </a:rPr>
            <a:t>UTF verifica cumplimiento de la A.C.</a:t>
          </a:r>
        </a:p>
        <a:p>
          <a:pPr algn="ctr"/>
          <a:r>
            <a:rPr lang="es-MX" sz="1400" dirty="0">
              <a:latin typeface="Gothic720 BT"/>
            </a:rPr>
            <a:t>Art. 186 de RFIEEQ</a:t>
          </a:r>
        </a:p>
      </dgm:t>
    </dgm:pt>
    <dgm:pt modelId="{8CDED43E-B812-4D8A-A759-70A0F6736D4B}" type="parTrans" cxnId="{854B24B2-FD5B-44E8-96E0-C0E349F324BC}">
      <dgm:prSet/>
      <dgm:spPr/>
      <dgm:t>
        <a:bodyPr/>
        <a:lstStyle/>
        <a:p>
          <a:pPr algn="just"/>
          <a:endParaRPr lang="es-MX" sz="2400"/>
        </a:p>
      </dgm:t>
    </dgm:pt>
    <dgm:pt modelId="{7E1C12DE-5C10-449D-9BC6-D01F3D0C37BA}" type="sibTrans" cxnId="{854B24B2-FD5B-44E8-96E0-C0E349F324BC}">
      <dgm:prSet/>
      <dgm:spPr/>
      <dgm:t>
        <a:bodyPr/>
        <a:lstStyle/>
        <a:p>
          <a:pPr algn="just"/>
          <a:endParaRPr lang="es-MX" sz="2400"/>
        </a:p>
      </dgm:t>
    </dgm:pt>
    <dgm:pt modelId="{0164D05D-FA5F-4626-9DF6-CC11549560B1}">
      <dgm:prSet phldrT="[Texto]" custT="1"/>
      <dgm:spPr/>
      <dgm:t>
        <a:bodyPr/>
        <a:lstStyle/>
        <a:p>
          <a:pPr algn="just"/>
          <a:r>
            <a:rPr lang="es-ES" sz="1400" dirty="0">
              <a:latin typeface="Gothic720 BT"/>
            </a:rPr>
            <a:t>Verificado el cumplimiento de la asociación civil la UTF informará a la Secretaría Ejecutiva, el resultado del seguimiento efectuado respecto de la liquidación y disolución, o bien, la </a:t>
          </a:r>
          <a:r>
            <a:rPr lang="es-MX" sz="1400" dirty="0">
              <a:latin typeface="Gothic720 BT"/>
            </a:rPr>
            <a:t>modificación del objeto social.</a:t>
          </a:r>
        </a:p>
      </dgm:t>
    </dgm:pt>
    <dgm:pt modelId="{B1710F54-884D-4AC9-90EC-CE75C225E708}" type="parTrans" cxnId="{6F56FCBA-F12F-4747-B68B-11D9555F00F1}">
      <dgm:prSet/>
      <dgm:spPr/>
      <dgm:t>
        <a:bodyPr/>
        <a:lstStyle/>
        <a:p>
          <a:pPr algn="just"/>
          <a:endParaRPr lang="es-MX" sz="2400"/>
        </a:p>
      </dgm:t>
    </dgm:pt>
    <dgm:pt modelId="{C746D426-8BF2-4CA8-9BF4-F584394995A7}" type="sibTrans" cxnId="{6F56FCBA-F12F-4747-B68B-11D9555F00F1}">
      <dgm:prSet/>
      <dgm:spPr/>
      <dgm:t>
        <a:bodyPr/>
        <a:lstStyle/>
        <a:p>
          <a:pPr algn="just"/>
          <a:endParaRPr lang="es-MX" sz="2400"/>
        </a:p>
      </dgm:t>
    </dgm:pt>
    <dgm:pt modelId="{22E6ACB3-D525-4144-86AE-98F7E10EA7C3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Asamblea acuerda disolución o modificación de objeto social.</a:t>
          </a:r>
        </a:p>
      </dgm:t>
    </dgm:pt>
    <dgm:pt modelId="{E2BE9C4F-018E-4AC0-98FE-643BC24CCB7A}" type="parTrans" cxnId="{E34A1606-A399-475A-B442-01BBE578F0EA}">
      <dgm:prSet/>
      <dgm:spPr/>
      <dgm:t>
        <a:bodyPr/>
        <a:lstStyle/>
        <a:p>
          <a:endParaRPr lang="es-MX"/>
        </a:p>
      </dgm:t>
    </dgm:pt>
    <dgm:pt modelId="{397001E9-049E-4AE3-92FA-B0D8AEBA7128}" type="sibTrans" cxnId="{E34A1606-A399-475A-B442-01BBE578F0EA}">
      <dgm:prSet/>
      <dgm:spPr/>
      <dgm:t>
        <a:bodyPr/>
        <a:lstStyle/>
        <a:p>
          <a:endParaRPr lang="es-MX"/>
        </a:p>
      </dgm:t>
    </dgm:pt>
    <dgm:pt modelId="{90B03116-399D-41B3-B49A-E2C00FE180DD}">
      <dgm:prSet phldrT="[Texto]" custT="1"/>
      <dgm:spPr/>
      <dgm:t>
        <a:bodyPr/>
        <a:lstStyle/>
        <a:p>
          <a:pPr algn="just"/>
          <a:endParaRPr lang="es-MX" sz="1400" dirty="0">
            <a:latin typeface="Gothic720 BT"/>
          </a:endParaRPr>
        </a:p>
      </dgm:t>
    </dgm:pt>
    <dgm:pt modelId="{3D8D8DFC-5C15-4FC1-B826-EFE527630595}" type="parTrans" cxnId="{8B4896A0-4C9E-452F-823E-3082FFB1762F}">
      <dgm:prSet/>
      <dgm:spPr/>
      <dgm:t>
        <a:bodyPr/>
        <a:lstStyle/>
        <a:p>
          <a:endParaRPr lang="es-MX"/>
        </a:p>
      </dgm:t>
    </dgm:pt>
    <dgm:pt modelId="{AA4AF8B9-FB67-48B2-A973-7687888B568E}" type="sibTrans" cxnId="{8B4896A0-4C9E-452F-823E-3082FFB1762F}">
      <dgm:prSet/>
      <dgm:spPr/>
      <dgm:t>
        <a:bodyPr/>
        <a:lstStyle/>
        <a:p>
          <a:endParaRPr lang="es-MX"/>
        </a:p>
      </dgm:t>
    </dgm:pt>
    <dgm:pt modelId="{FCC23D55-43B3-49CE-8C86-C5A3F862C3C1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Procede a liquidación.</a:t>
          </a:r>
        </a:p>
      </dgm:t>
    </dgm:pt>
    <dgm:pt modelId="{1B021849-9832-4651-8A6F-A599F8A7A113}" type="parTrans" cxnId="{78E85647-B3EA-4578-BCB1-42ED610291DE}">
      <dgm:prSet/>
      <dgm:spPr/>
      <dgm:t>
        <a:bodyPr/>
        <a:lstStyle/>
        <a:p>
          <a:endParaRPr lang="es-MX"/>
        </a:p>
      </dgm:t>
    </dgm:pt>
    <dgm:pt modelId="{1505CDDF-2B44-4B7A-9AF0-96C77A692815}" type="sibTrans" cxnId="{78E85647-B3EA-4578-BCB1-42ED610291DE}">
      <dgm:prSet/>
      <dgm:spPr/>
      <dgm:t>
        <a:bodyPr/>
        <a:lstStyle/>
        <a:p>
          <a:endParaRPr lang="es-MX"/>
        </a:p>
      </dgm:t>
    </dgm:pt>
    <dgm:pt modelId="{9D060964-DE1D-4B7C-8A71-70A6357F1F40}">
      <dgm:prSet phldrT="[Texto]" custT="1"/>
      <dgm:spPr/>
      <dgm:t>
        <a:bodyPr/>
        <a:lstStyle/>
        <a:p>
          <a:pPr algn="just"/>
          <a:r>
            <a:rPr lang="es-MX" sz="1400" dirty="0">
              <a:latin typeface="Gothic720 BT"/>
            </a:rPr>
            <a:t>A.C. cuenta con plazo de 90 días para disolverse o modificar objeto social.</a:t>
          </a:r>
        </a:p>
      </dgm:t>
    </dgm:pt>
    <dgm:pt modelId="{C1EA1194-E169-4A99-B0F9-7C12D4973D85}" type="parTrans" cxnId="{F42B1ED5-4226-4246-9C41-2ABC5762889D}">
      <dgm:prSet/>
      <dgm:spPr/>
      <dgm:t>
        <a:bodyPr/>
        <a:lstStyle/>
        <a:p>
          <a:endParaRPr lang="es-MX"/>
        </a:p>
      </dgm:t>
    </dgm:pt>
    <dgm:pt modelId="{061D475F-4C91-4143-9CE1-F050D1692FB9}" type="sibTrans" cxnId="{F42B1ED5-4226-4246-9C41-2ABC5762889D}">
      <dgm:prSet/>
      <dgm:spPr/>
      <dgm:t>
        <a:bodyPr/>
        <a:lstStyle/>
        <a:p>
          <a:endParaRPr lang="es-MX"/>
        </a:p>
      </dgm:t>
    </dgm:pt>
    <dgm:pt modelId="{677F5872-0305-4527-B7A3-3E536865A91F}">
      <dgm:prSet custT="1"/>
      <dgm:spPr/>
      <dgm:t>
        <a:bodyPr/>
        <a:lstStyle/>
        <a:p>
          <a:pPr algn="just"/>
          <a:r>
            <a:rPr lang="es-ES" sz="1400" dirty="0">
              <a:latin typeface="Gothic720 BT"/>
            </a:rPr>
            <a:t>Documentos que acrediten cancelación de cuenta bancaria (</a:t>
          </a:r>
          <a:r>
            <a:rPr lang="es-ES" sz="1400" b="1" dirty="0">
              <a:latin typeface="Gothic720 BT"/>
            </a:rPr>
            <a:t>en caso de liquidación</a:t>
          </a:r>
          <a:r>
            <a:rPr lang="es-ES" sz="1400" dirty="0">
              <a:latin typeface="Gothic720 BT"/>
            </a:rPr>
            <a:t>)</a:t>
          </a:r>
          <a:endParaRPr lang="es-MX" sz="1400" dirty="0">
            <a:latin typeface="Gothic720 BT"/>
          </a:endParaRPr>
        </a:p>
      </dgm:t>
    </dgm:pt>
    <dgm:pt modelId="{DFA31E59-89CE-4CD0-B51E-71ABDC2C8764}" type="parTrans" cxnId="{2F2A6D33-C4EB-4D76-B4B1-72B612BC8D32}">
      <dgm:prSet/>
      <dgm:spPr/>
      <dgm:t>
        <a:bodyPr/>
        <a:lstStyle/>
        <a:p>
          <a:endParaRPr lang="es-MX"/>
        </a:p>
      </dgm:t>
    </dgm:pt>
    <dgm:pt modelId="{1172BD5C-7CAD-49D7-ACDF-1A56F155E3D4}" type="sibTrans" cxnId="{2F2A6D33-C4EB-4D76-B4B1-72B612BC8D32}">
      <dgm:prSet/>
      <dgm:spPr/>
      <dgm:t>
        <a:bodyPr/>
        <a:lstStyle/>
        <a:p>
          <a:endParaRPr lang="es-MX"/>
        </a:p>
      </dgm:t>
    </dgm:pt>
    <dgm:pt modelId="{BBAF5EA7-245A-4FB0-8089-E42868B75325}">
      <dgm:prSet custT="1"/>
      <dgm:spPr/>
      <dgm:t>
        <a:bodyPr/>
        <a:lstStyle/>
        <a:p>
          <a:pPr algn="just"/>
          <a:r>
            <a:rPr lang="es-ES" sz="1400" dirty="0">
              <a:latin typeface="Gothic720 BT"/>
            </a:rPr>
            <a:t>Documento que acredite modificación que corresponda respecto del RFC, en su caso.</a:t>
          </a:r>
          <a:endParaRPr lang="es-MX" sz="1400" dirty="0">
            <a:latin typeface="Gothic720 BT"/>
          </a:endParaRPr>
        </a:p>
      </dgm:t>
    </dgm:pt>
    <dgm:pt modelId="{57D22FD8-CE10-4138-9EF2-EB814DE52B76}" type="parTrans" cxnId="{8A78EE9E-9F72-4653-99FA-BB84BC5EB8C1}">
      <dgm:prSet/>
      <dgm:spPr/>
      <dgm:t>
        <a:bodyPr/>
        <a:lstStyle/>
        <a:p>
          <a:endParaRPr lang="es-MX"/>
        </a:p>
      </dgm:t>
    </dgm:pt>
    <dgm:pt modelId="{AFC0F8E5-DE63-4C28-BE89-6FD337193285}" type="sibTrans" cxnId="{8A78EE9E-9F72-4653-99FA-BB84BC5EB8C1}">
      <dgm:prSet/>
      <dgm:spPr/>
      <dgm:t>
        <a:bodyPr/>
        <a:lstStyle/>
        <a:p>
          <a:endParaRPr lang="es-MX"/>
        </a:p>
      </dgm:t>
    </dgm:pt>
    <dgm:pt modelId="{F203D5FF-5F2B-4640-BE51-A0568AA27846}" type="pres">
      <dgm:prSet presAssocID="{7744C060-83E6-48C7-BF58-F036E8B869C5}" presName="Name0" presStyleCnt="0">
        <dgm:presLayoutVars>
          <dgm:dir/>
          <dgm:animLvl val="lvl"/>
          <dgm:resizeHandles val="exact"/>
        </dgm:presLayoutVars>
      </dgm:prSet>
      <dgm:spPr/>
    </dgm:pt>
    <dgm:pt modelId="{5998A51E-827B-4B3C-B324-22B818783556}" type="pres">
      <dgm:prSet presAssocID="{34F01E34-F56F-4FCB-B48F-203E64D985E3}" presName="composite" presStyleCnt="0"/>
      <dgm:spPr/>
    </dgm:pt>
    <dgm:pt modelId="{9753A918-E6A4-435C-8C6F-0726CFB9001A}" type="pres">
      <dgm:prSet presAssocID="{34F01E34-F56F-4FCB-B48F-203E64D985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3B5130A-C7D1-49BC-BE5A-3A5B0799EB89}" type="pres">
      <dgm:prSet presAssocID="{34F01E34-F56F-4FCB-B48F-203E64D985E3}" presName="desTx" presStyleLbl="alignAccFollowNode1" presStyleIdx="0" presStyleCnt="3">
        <dgm:presLayoutVars>
          <dgm:bulletEnabled val="1"/>
        </dgm:presLayoutVars>
      </dgm:prSet>
      <dgm:spPr/>
    </dgm:pt>
    <dgm:pt modelId="{2B88041A-EA44-4753-9A4D-CD4EB4798FCB}" type="pres">
      <dgm:prSet presAssocID="{4ADD06C0-C573-49BD-AE3B-403691879A98}" presName="space" presStyleCnt="0"/>
      <dgm:spPr/>
    </dgm:pt>
    <dgm:pt modelId="{970BDC8A-4CBF-433A-9E66-7E70C48E2EBD}" type="pres">
      <dgm:prSet presAssocID="{155F3AF8-BC5B-4B8E-95E3-EB30D05688DB}" presName="composite" presStyleCnt="0"/>
      <dgm:spPr/>
    </dgm:pt>
    <dgm:pt modelId="{31C95D4A-BBAD-4F62-85AE-47337DFCCF49}" type="pres">
      <dgm:prSet presAssocID="{155F3AF8-BC5B-4B8E-95E3-EB30D05688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88CF20-AE64-4B27-91A5-98F00B6C0C14}" type="pres">
      <dgm:prSet presAssocID="{155F3AF8-BC5B-4B8E-95E3-EB30D05688DB}" presName="desTx" presStyleLbl="alignAccFollowNode1" presStyleIdx="1" presStyleCnt="3">
        <dgm:presLayoutVars>
          <dgm:bulletEnabled val="1"/>
        </dgm:presLayoutVars>
      </dgm:prSet>
      <dgm:spPr/>
    </dgm:pt>
    <dgm:pt modelId="{5FBC7AC1-EA2D-46AC-B741-44F38F51072A}" type="pres">
      <dgm:prSet presAssocID="{1C7B387C-2172-447E-B100-3911108F17A5}" presName="space" presStyleCnt="0"/>
      <dgm:spPr/>
    </dgm:pt>
    <dgm:pt modelId="{CDC0993D-26D0-4319-8537-2B6994688936}" type="pres">
      <dgm:prSet presAssocID="{C6E1C355-12DF-4999-A6E1-F6F7114C381C}" presName="composite" presStyleCnt="0"/>
      <dgm:spPr/>
    </dgm:pt>
    <dgm:pt modelId="{E4886714-1750-4F4E-BAEB-BF9331483FEC}" type="pres">
      <dgm:prSet presAssocID="{C6E1C355-12DF-4999-A6E1-F6F7114C38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BC50BE-1942-400B-A99B-AE15BB7F70D9}" type="pres">
      <dgm:prSet presAssocID="{C6E1C355-12DF-4999-A6E1-F6F7114C381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34A1606-A399-475A-B442-01BBE578F0EA}" srcId="{34F01E34-F56F-4FCB-B48F-203E64D985E3}" destId="{22E6ACB3-D525-4144-86AE-98F7E10EA7C3}" srcOrd="1" destOrd="0" parTransId="{E2BE9C4F-018E-4AC0-98FE-643BC24CCB7A}" sibTransId="{397001E9-049E-4AE3-92FA-B0D8AEBA7128}"/>
    <dgm:cxn modelId="{2F2A6D33-C4EB-4D76-B4B1-72B612BC8D32}" srcId="{155F3AF8-BC5B-4B8E-95E3-EB30D05688DB}" destId="{677F5872-0305-4527-B7A3-3E536865A91F}" srcOrd="1" destOrd="0" parTransId="{DFA31E59-89CE-4CD0-B51E-71ABDC2C8764}" sibTransId="{1172BD5C-7CAD-49D7-ACDF-1A56F155E3D4}"/>
    <dgm:cxn modelId="{3802515F-339E-48B0-8FA9-2DD7D29A9272}" type="presOf" srcId="{0164D05D-FA5F-4626-9DF6-CC11549560B1}" destId="{20BC50BE-1942-400B-A99B-AE15BB7F70D9}" srcOrd="0" destOrd="0" presId="urn:microsoft.com/office/officeart/2005/8/layout/hList1"/>
    <dgm:cxn modelId="{78E85647-B3EA-4578-BCB1-42ED610291DE}" srcId="{34F01E34-F56F-4FCB-B48F-203E64D985E3}" destId="{FCC23D55-43B3-49CE-8C86-C5A3F862C3C1}" srcOrd="2" destOrd="0" parTransId="{1B021849-9832-4651-8A6F-A599F8A7A113}" sibTransId="{1505CDDF-2B44-4B7A-9AF0-96C77A692815}"/>
    <dgm:cxn modelId="{54FCBE92-829F-4CB0-B0A5-0334C05B00F2}" type="presOf" srcId="{7744C060-83E6-48C7-BF58-F036E8B869C5}" destId="{F203D5FF-5F2B-4640-BE51-A0568AA27846}" srcOrd="0" destOrd="0" presId="urn:microsoft.com/office/officeart/2005/8/layout/hList1"/>
    <dgm:cxn modelId="{8A78EE9E-9F72-4653-99FA-BB84BC5EB8C1}" srcId="{155F3AF8-BC5B-4B8E-95E3-EB30D05688DB}" destId="{BBAF5EA7-245A-4FB0-8089-E42868B75325}" srcOrd="2" destOrd="0" parTransId="{57D22FD8-CE10-4138-9EF2-EB814DE52B76}" sibTransId="{AFC0F8E5-DE63-4C28-BE89-6FD337193285}"/>
    <dgm:cxn modelId="{8B4896A0-4C9E-452F-823E-3082FFB1762F}" srcId="{34F01E34-F56F-4FCB-B48F-203E64D985E3}" destId="{90B03116-399D-41B3-B49A-E2C00FE180DD}" srcOrd="3" destOrd="0" parTransId="{3D8D8DFC-5C15-4FC1-B826-EFE527630595}" sibTransId="{AA4AF8B9-FB67-48B2-A973-7687888B568E}"/>
    <dgm:cxn modelId="{2BB02EA2-BC97-4327-AE55-D0B7D3E49708}" type="presOf" srcId="{9D060964-DE1D-4B7C-8A71-70A6357F1F40}" destId="{43B5130A-C7D1-49BC-BE5A-3A5B0799EB89}" srcOrd="0" destOrd="0" presId="urn:microsoft.com/office/officeart/2005/8/layout/hList1"/>
    <dgm:cxn modelId="{854B24B2-FD5B-44E8-96E0-C0E349F324BC}" srcId="{7744C060-83E6-48C7-BF58-F036E8B869C5}" destId="{C6E1C355-12DF-4999-A6E1-F6F7114C381C}" srcOrd="2" destOrd="0" parTransId="{8CDED43E-B812-4D8A-A759-70A0F6736D4B}" sibTransId="{7E1C12DE-5C10-449D-9BC6-D01F3D0C37BA}"/>
    <dgm:cxn modelId="{2ACB43B8-E1BC-4287-AD11-FA82E8FAC904}" type="presOf" srcId="{FCC23D55-43B3-49CE-8C86-C5A3F862C3C1}" destId="{43B5130A-C7D1-49BC-BE5A-3A5B0799EB89}" srcOrd="0" destOrd="2" presId="urn:microsoft.com/office/officeart/2005/8/layout/hList1"/>
    <dgm:cxn modelId="{8797C5B8-674A-42F6-B4BF-9AC677429068}" type="presOf" srcId="{22E6ACB3-D525-4144-86AE-98F7E10EA7C3}" destId="{43B5130A-C7D1-49BC-BE5A-3A5B0799EB89}" srcOrd="0" destOrd="1" presId="urn:microsoft.com/office/officeart/2005/8/layout/hList1"/>
    <dgm:cxn modelId="{F00FCCB8-C280-42E3-BAF8-2CF6C64D5D51}" type="presOf" srcId="{155F3AF8-BC5B-4B8E-95E3-EB30D05688DB}" destId="{31C95D4A-BBAD-4F62-85AE-47337DFCCF49}" srcOrd="0" destOrd="0" presId="urn:microsoft.com/office/officeart/2005/8/layout/hList1"/>
    <dgm:cxn modelId="{6F56FCBA-F12F-4747-B68B-11D9555F00F1}" srcId="{C6E1C355-12DF-4999-A6E1-F6F7114C381C}" destId="{0164D05D-FA5F-4626-9DF6-CC11549560B1}" srcOrd="0" destOrd="0" parTransId="{B1710F54-884D-4AC9-90EC-CE75C225E708}" sibTransId="{C746D426-8BF2-4CA8-9BF4-F584394995A7}"/>
    <dgm:cxn modelId="{887C2CC4-DF60-4E62-958F-F0C4C0336BC9}" type="presOf" srcId="{BBAF5EA7-245A-4FB0-8089-E42868B75325}" destId="{AE88CF20-AE64-4B27-91A5-98F00B6C0C14}" srcOrd="0" destOrd="2" presId="urn:microsoft.com/office/officeart/2005/8/layout/hList1"/>
    <dgm:cxn modelId="{F42B1ED5-4226-4246-9C41-2ABC5762889D}" srcId="{34F01E34-F56F-4FCB-B48F-203E64D985E3}" destId="{9D060964-DE1D-4B7C-8A71-70A6357F1F40}" srcOrd="0" destOrd="0" parTransId="{C1EA1194-E169-4A99-B0F9-7C12D4973D85}" sibTransId="{061D475F-4C91-4143-9CE1-F050D1692FB9}"/>
    <dgm:cxn modelId="{40C36FDD-22B0-40E8-8C1A-8F6C8FDB8FF0}" type="presOf" srcId="{677F5872-0305-4527-B7A3-3E536865A91F}" destId="{AE88CF20-AE64-4B27-91A5-98F00B6C0C14}" srcOrd="0" destOrd="1" presId="urn:microsoft.com/office/officeart/2005/8/layout/hList1"/>
    <dgm:cxn modelId="{825F1EE4-CF5F-4ED4-9D30-DE9C1362510C}" type="presOf" srcId="{CABBBFFB-FCB8-476F-990E-591B5495AA9A}" destId="{AE88CF20-AE64-4B27-91A5-98F00B6C0C14}" srcOrd="0" destOrd="0" presId="urn:microsoft.com/office/officeart/2005/8/layout/hList1"/>
    <dgm:cxn modelId="{DD73B9E6-5C37-4406-A1D9-F6CC39955710}" type="presOf" srcId="{C6E1C355-12DF-4999-A6E1-F6F7114C381C}" destId="{E4886714-1750-4F4E-BAEB-BF9331483FEC}" srcOrd="0" destOrd="0" presId="urn:microsoft.com/office/officeart/2005/8/layout/hList1"/>
    <dgm:cxn modelId="{9BDC67EA-57FD-4AAB-9E44-FF4E7C23A2D9}" srcId="{7744C060-83E6-48C7-BF58-F036E8B869C5}" destId="{155F3AF8-BC5B-4B8E-95E3-EB30D05688DB}" srcOrd="1" destOrd="0" parTransId="{40C8F6B2-D830-4B67-9BAC-CBBEC21EE562}" sibTransId="{1C7B387C-2172-447E-B100-3911108F17A5}"/>
    <dgm:cxn modelId="{3B6F04EE-ECBC-44B2-85E4-11DBCCA44B45}" srcId="{7744C060-83E6-48C7-BF58-F036E8B869C5}" destId="{34F01E34-F56F-4FCB-B48F-203E64D985E3}" srcOrd="0" destOrd="0" parTransId="{D364365B-7901-48EB-AD2D-C8332956B6FD}" sibTransId="{4ADD06C0-C573-49BD-AE3B-403691879A98}"/>
    <dgm:cxn modelId="{0E7A34F1-094B-49A5-9C99-4FFE2A928257}" srcId="{155F3AF8-BC5B-4B8E-95E3-EB30D05688DB}" destId="{CABBBFFB-FCB8-476F-990E-591B5495AA9A}" srcOrd="0" destOrd="0" parTransId="{040173EB-4721-479A-95E2-CA0FFF21BBFF}" sibTransId="{989D2FE9-0AF9-4D8D-8AD5-9F91AB4A55D9}"/>
    <dgm:cxn modelId="{D96D11FA-354E-4E50-A7A9-1FE518437B21}" type="presOf" srcId="{90B03116-399D-41B3-B49A-E2C00FE180DD}" destId="{43B5130A-C7D1-49BC-BE5A-3A5B0799EB89}" srcOrd="0" destOrd="3" presId="urn:microsoft.com/office/officeart/2005/8/layout/hList1"/>
    <dgm:cxn modelId="{EEFB60FD-3CA4-4E9E-A05B-2E408083EB5D}" type="presOf" srcId="{34F01E34-F56F-4FCB-B48F-203E64D985E3}" destId="{9753A918-E6A4-435C-8C6F-0726CFB9001A}" srcOrd="0" destOrd="0" presId="urn:microsoft.com/office/officeart/2005/8/layout/hList1"/>
    <dgm:cxn modelId="{E2AE471C-758C-4ACD-A178-65CEAEBB0FC1}" type="presParOf" srcId="{F203D5FF-5F2B-4640-BE51-A0568AA27846}" destId="{5998A51E-827B-4B3C-B324-22B818783556}" srcOrd="0" destOrd="0" presId="urn:microsoft.com/office/officeart/2005/8/layout/hList1"/>
    <dgm:cxn modelId="{1E94CE9C-1766-4278-BEDE-A61FE1462017}" type="presParOf" srcId="{5998A51E-827B-4B3C-B324-22B818783556}" destId="{9753A918-E6A4-435C-8C6F-0726CFB9001A}" srcOrd="0" destOrd="0" presId="urn:microsoft.com/office/officeart/2005/8/layout/hList1"/>
    <dgm:cxn modelId="{D4F7BF62-BC44-47C5-B476-5F46CE51ACBA}" type="presParOf" srcId="{5998A51E-827B-4B3C-B324-22B818783556}" destId="{43B5130A-C7D1-49BC-BE5A-3A5B0799EB89}" srcOrd="1" destOrd="0" presId="urn:microsoft.com/office/officeart/2005/8/layout/hList1"/>
    <dgm:cxn modelId="{97A628B3-4F0B-4775-8418-9F6FFA237DD4}" type="presParOf" srcId="{F203D5FF-5F2B-4640-BE51-A0568AA27846}" destId="{2B88041A-EA44-4753-9A4D-CD4EB4798FCB}" srcOrd="1" destOrd="0" presId="urn:microsoft.com/office/officeart/2005/8/layout/hList1"/>
    <dgm:cxn modelId="{3CAC3221-6CFF-4F27-A373-86011A6D1BF9}" type="presParOf" srcId="{F203D5FF-5F2B-4640-BE51-A0568AA27846}" destId="{970BDC8A-4CBF-433A-9E66-7E70C48E2EBD}" srcOrd="2" destOrd="0" presId="urn:microsoft.com/office/officeart/2005/8/layout/hList1"/>
    <dgm:cxn modelId="{2738CE93-8597-4A94-9C46-71ECFE1FCA7B}" type="presParOf" srcId="{970BDC8A-4CBF-433A-9E66-7E70C48E2EBD}" destId="{31C95D4A-BBAD-4F62-85AE-47337DFCCF49}" srcOrd="0" destOrd="0" presId="urn:microsoft.com/office/officeart/2005/8/layout/hList1"/>
    <dgm:cxn modelId="{A2928BDE-5AFF-4FD8-8334-9211AD5763F7}" type="presParOf" srcId="{970BDC8A-4CBF-433A-9E66-7E70C48E2EBD}" destId="{AE88CF20-AE64-4B27-91A5-98F00B6C0C14}" srcOrd="1" destOrd="0" presId="urn:microsoft.com/office/officeart/2005/8/layout/hList1"/>
    <dgm:cxn modelId="{08553E36-CF5F-4B13-94A8-7A2C3CF3D711}" type="presParOf" srcId="{F203D5FF-5F2B-4640-BE51-A0568AA27846}" destId="{5FBC7AC1-EA2D-46AC-B741-44F38F51072A}" srcOrd="3" destOrd="0" presId="urn:microsoft.com/office/officeart/2005/8/layout/hList1"/>
    <dgm:cxn modelId="{67816084-4F02-405C-A2D1-708803319493}" type="presParOf" srcId="{F203D5FF-5F2B-4640-BE51-A0568AA27846}" destId="{CDC0993D-26D0-4319-8537-2B6994688936}" srcOrd="4" destOrd="0" presId="urn:microsoft.com/office/officeart/2005/8/layout/hList1"/>
    <dgm:cxn modelId="{DFD89CF5-B17C-4487-B0A6-4F660DE4956F}" type="presParOf" srcId="{CDC0993D-26D0-4319-8537-2B6994688936}" destId="{E4886714-1750-4F4E-BAEB-BF9331483FEC}" srcOrd="0" destOrd="0" presId="urn:microsoft.com/office/officeart/2005/8/layout/hList1"/>
    <dgm:cxn modelId="{D2214944-34E4-4FC0-9D6D-1BC4A35628C6}" type="presParOf" srcId="{CDC0993D-26D0-4319-8537-2B6994688936}" destId="{20BC50BE-1942-400B-A99B-AE15BB7F70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B4B8E-D4C3-45DC-ADAC-E68D2478B3E1}" type="doc">
      <dgm:prSet loTypeId="urn:microsoft.com/office/officeart/2008/layout/RadialCluster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760F72C-514D-4254-8604-F95BEEDB714B}">
      <dgm:prSet phldrT="[Texto]"/>
      <dgm:spPr/>
      <dgm:t>
        <a:bodyPr/>
        <a:lstStyle/>
        <a:p>
          <a:r>
            <a:rPr lang="es-MX" dirty="0"/>
            <a:t>SNR</a:t>
          </a:r>
        </a:p>
      </dgm:t>
    </dgm:pt>
    <dgm:pt modelId="{BC4D5020-0B7F-4EE3-BCD8-24C598434480}" type="parTrans" cxnId="{3EDD4FE4-8712-4201-B720-261706A85D62}">
      <dgm:prSet/>
      <dgm:spPr/>
      <dgm:t>
        <a:bodyPr/>
        <a:lstStyle/>
        <a:p>
          <a:endParaRPr lang="es-MX"/>
        </a:p>
      </dgm:t>
    </dgm:pt>
    <dgm:pt modelId="{4774E06C-B212-4102-9CB6-686440E97786}" type="sibTrans" cxnId="{3EDD4FE4-8712-4201-B720-261706A85D62}">
      <dgm:prSet/>
      <dgm:spPr/>
      <dgm:t>
        <a:bodyPr/>
        <a:lstStyle/>
        <a:p>
          <a:endParaRPr lang="es-MX"/>
        </a:p>
      </dgm:t>
    </dgm:pt>
    <dgm:pt modelId="{89C9A011-1B68-4319-8F19-73207EF7E844}">
      <dgm:prSet phldrT="[Texto]"/>
      <dgm:spPr/>
      <dgm:t>
        <a:bodyPr/>
        <a:lstStyle/>
        <a:p>
          <a:r>
            <a:rPr lang="es-MX" dirty="0"/>
            <a:t>INE</a:t>
          </a:r>
        </a:p>
      </dgm:t>
    </dgm:pt>
    <dgm:pt modelId="{64B5ED96-C59F-4339-9CE3-4B248C09D8D4}" type="parTrans" cxnId="{BBC5AF8C-4303-4D1B-BD21-75FDA71771A8}">
      <dgm:prSet/>
      <dgm:spPr/>
      <dgm:t>
        <a:bodyPr/>
        <a:lstStyle/>
        <a:p>
          <a:endParaRPr lang="es-MX"/>
        </a:p>
      </dgm:t>
    </dgm:pt>
    <dgm:pt modelId="{786D32AB-0E80-4DE9-9AFC-412AC495FE9F}" type="sibTrans" cxnId="{BBC5AF8C-4303-4D1B-BD21-75FDA71771A8}">
      <dgm:prSet/>
      <dgm:spPr/>
      <dgm:t>
        <a:bodyPr/>
        <a:lstStyle/>
        <a:p>
          <a:endParaRPr lang="es-MX"/>
        </a:p>
      </dgm:t>
    </dgm:pt>
    <dgm:pt modelId="{140DC0BB-EF4B-4EED-9461-4CB0B48D84BA}">
      <dgm:prSet phldrT="[Texto]"/>
      <dgm:spPr/>
      <dgm:t>
        <a:bodyPr/>
        <a:lstStyle/>
        <a:p>
          <a:r>
            <a:rPr lang="es-MX" b="1" dirty="0"/>
            <a:t>SUJETOS OBLIGADOS</a:t>
          </a:r>
        </a:p>
      </dgm:t>
    </dgm:pt>
    <dgm:pt modelId="{10D6E361-F1E0-4796-B480-37AFE8F740E5}" type="parTrans" cxnId="{EBA74274-3265-4E2E-A77F-69BD3D5530A4}">
      <dgm:prSet/>
      <dgm:spPr/>
      <dgm:t>
        <a:bodyPr/>
        <a:lstStyle/>
        <a:p>
          <a:endParaRPr lang="es-MX"/>
        </a:p>
      </dgm:t>
    </dgm:pt>
    <dgm:pt modelId="{74F2D211-4479-4287-9714-2C985D2E1888}" type="sibTrans" cxnId="{EBA74274-3265-4E2E-A77F-69BD3D5530A4}">
      <dgm:prSet/>
      <dgm:spPr/>
      <dgm:t>
        <a:bodyPr/>
        <a:lstStyle/>
        <a:p>
          <a:endParaRPr lang="es-MX"/>
        </a:p>
      </dgm:t>
    </dgm:pt>
    <dgm:pt modelId="{7A90DB37-EC87-46A5-B688-D965C545B61B}">
      <dgm:prSet phldrT="[Texto]"/>
      <dgm:spPr/>
      <dgm:t>
        <a:bodyPr/>
        <a:lstStyle/>
        <a:p>
          <a:r>
            <a:rPr lang="es-MX" dirty="0"/>
            <a:t>IEEQ</a:t>
          </a:r>
        </a:p>
      </dgm:t>
    </dgm:pt>
    <dgm:pt modelId="{BF36715A-E1D3-4591-87BC-50D64F317910}" type="parTrans" cxnId="{CAB8C47F-4239-4E90-B73A-E18BA5DBCBDE}">
      <dgm:prSet/>
      <dgm:spPr/>
      <dgm:t>
        <a:bodyPr/>
        <a:lstStyle/>
        <a:p>
          <a:endParaRPr lang="es-MX"/>
        </a:p>
      </dgm:t>
    </dgm:pt>
    <dgm:pt modelId="{10C833E7-2833-4110-A1CF-B7F16A4069B0}" type="sibTrans" cxnId="{CAB8C47F-4239-4E90-B73A-E18BA5DBCBDE}">
      <dgm:prSet/>
      <dgm:spPr/>
      <dgm:t>
        <a:bodyPr/>
        <a:lstStyle/>
        <a:p>
          <a:endParaRPr lang="es-MX"/>
        </a:p>
      </dgm:t>
    </dgm:pt>
    <dgm:pt modelId="{E56FF83F-5AA9-4F0B-A84E-075E67F0CF5F}" type="pres">
      <dgm:prSet presAssocID="{619B4B8E-D4C3-45DC-ADAC-E68D2478B3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3756024-9DB1-4113-8488-78BCFBB17DCA}" type="pres">
      <dgm:prSet presAssocID="{1760F72C-514D-4254-8604-F95BEEDB714B}" presName="singleCycle" presStyleCnt="0"/>
      <dgm:spPr/>
    </dgm:pt>
    <dgm:pt modelId="{24CB7977-961F-4602-9DE1-A005A122CC26}" type="pres">
      <dgm:prSet presAssocID="{1760F72C-514D-4254-8604-F95BEEDB714B}" presName="singleCenter" presStyleLbl="node1" presStyleIdx="0" presStyleCnt="4">
        <dgm:presLayoutVars>
          <dgm:chMax val="7"/>
          <dgm:chPref val="7"/>
        </dgm:presLayoutVars>
      </dgm:prSet>
      <dgm:spPr/>
    </dgm:pt>
    <dgm:pt modelId="{33416C27-F583-40F7-9AFD-7FB2FC462570}" type="pres">
      <dgm:prSet presAssocID="{64B5ED96-C59F-4339-9CE3-4B248C09D8D4}" presName="Name56" presStyleLbl="parChTrans1D2" presStyleIdx="0" presStyleCnt="3"/>
      <dgm:spPr/>
    </dgm:pt>
    <dgm:pt modelId="{C87A1FE7-F281-4DEA-9329-E751D2C5894E}" type="pres">
      <dgm:prSet presAssocID="{89C9A011-1B68-4319-8F19-73207EF7E844}" presName="text0" presStyleLbl="node1" presStyleIdx="1" presStyleCnt="4" custScaleX="114285" custScaleY="120893">
        <dgm:presLayoutVars>
          <dgm:bulletEnabled val="1"/>
        </dgm:presLayoutVars>
      </dgm:prSet>
      <dgm:spPr/>
    </dgm:pt>
    <dgm:pt modelId="{4BC556DD-771F-490C-8C0D-4F977091A0C1}" type="pres">
      <dgm:prSet presAssocID="{10D6E361-F1E0-4796-B480-37AFE8F740E5}" presName="Name56" presStyleLbl="parChTrans1D2" presStyleIdx="1" presStyleCnt="3"/>
      <dgm:spPr/>
    </dgm:pt>
    <dgm:pt modelId="{DB825BF5-4229-4743-9551-765854FAEA4A}" type="pres">
      <dgm:prSet presAssocID="{140DC0BB-EF4B-4EED-9461-4CB0B48D84BA}" presName="text0" presStyleLbl="node1" presStyleIdx="2" presStyleCnt="4" custScaleX="133110" custScaleY="126173">
        <dgm:presLayoutVars>
          <dgm:bulletEnabled val="1"/>
        </dgm:presLayoutVars>
      </dgm:prSet>
      <dgm:spPr/>
    </dgm:pt>
    <dgm:pt modelId="{2E300849-6132-4DED-9974-3A3C989158F5}" type="pres">
      <dgm:prSet presAssocID="{BF36715A-E1D3-4591-87BC-50D64F317910}" presName="Name56" presStyleLbl="parChTrans1D2" presStyleIdx="2" presStyleCnt="3"/>
      <dgm:spPr/>
    </dgm:pt>
    <dgm:pt modelId="{C14B0964-4730-4021-AC46-2A07750FC73E}" type="pres">
      <dgm:prSet presAssocID="{7A90DB37-EC87-46A5-B688-D965C545B61B}" presName="text0" presStyleLbl="node1" presStyleIdx="3" presStyleCnt="4" custScaleX="142720" custScaleY="110200">
        <dgm:presLayoutVars>
          <dgm:bulletEnabled val="1"/>
        </dgm:presLayoutVars>
      </dgm:prSet>
      <dgm:spPr/>
    </dgm:pt>
  </dgm:ptLst>
  <dgm:cxnLst>
    <dgm:cxn modelId="{C557181E-26D6-423B-A950-FE13706D3D3C}" type="presOf" srcId="{BF36715A-E1D3-4591-87BC-50D64F317910}" destId="{2E300849-6132-4DED-9974-3A3C989158F5}" srcOrd="0" destOrd="0" presId="urn:microsoft.com/office/officeart/2008/layout/RadialCluster"/>
    <dgm:cxn modelId="{C5E8A721-71A6-453E-9EA5-1244DDA3AEE1}" type="presOf" srcId="{10D6E361-F1E0-4796-B480-37AFE8F740E5}" destId="{4BC556DD-771F-490C-8C0D-4F977091A0C1}" srcOrd="0" destOrd="0" presId="urn:microsoft.com/office/officeart/2008/layout/RadialCluster"/>
    <dgm:cxn modelId="{34589462-64D0-457A-98C3-8A3776F8A1DE}" type="presOf" srcId="{7A90DB37-EC87-46A5-B688-D965C545B61B}" destId="{C14B0964-4730-4021-AC46-2A07750FC73E}" srcOrd="0" destOrd="0" presId="urn:microsoft.com/office/officeart/2008/layout/RadialCluster"/>
    <dgm:cxn modelId="{9E929843-2577-40A7-A021-1FC6652C01EF}" type="presOf" srcId="{89C9A011-1B68-4319-8F19-73207EF7E844}" destId="{C87A1FE7-F281-4DEA-9329-E751D2C5894E}" srcOrd="0" destOrd="0" presId="urn:microsoft.com/office/officeart/2008/layout/RadialCluster"/>
    <dgm:cxn modelId="{80C92467-AE5E-414E-ACB6-802E2455F6A3}" type="presOf" srcId="{64B5ED96-C59F-4339-9CE3-4B248C09D8D4}" destId="{33416C27-F583-40F7-9AFD-7FB2FC462570}" srcOrd="0" destOrd="0" presId="urn:microsoft.com/office/officeart/2008/layout/RadialCluster"/>
    <dgm:cxn modelId="{EBA74274-3265-4E2E-A77F-69BD3D5530A4}" srcId="{1760F72C-514D-4254-8604-F95BEEDB714B}" destId="{140DC0BB-EF4B-4EED-9461-4CB0B48D84BA}" srcOrd="1" destOrd="0" parTransId="{10D6E361-F1E0-4796-B480-37AFE8F740E5}" sibTransId="{74F2D211-4479-4287-9714-2C985D2E1888}"/>
    <dgm:cxn modelId="{CAB8C47F-4239-4E90-B73A-E18BA5DBCBDE}" srcId="{1760F72C-514D-4254-8604-F95BEEDB714B}" destId="{7A90DB37-EC87-46A5-B688-D965C545B61B}" srcOrd="2" destOrd="0" parTransId="{BF36715A-E1D3-4591-87BC-50D64F317910}" sibTransId="{10C833E7-2833-4110-A1CF-B7F16A4069B0}"/>
    <dgm:cxn modelId="{CC4EC089-78E2-4DE4-97CE-7989E62D3C48}" type="presOf" srcId="{1760F72C-514D-4254-8604-F95BEEDB714B}" destId="{24CB7977-961F-4602-9DE1-A005A122CC26}" srcOrd="0" destOrd="0" presId="urn:microsoft.com/office/officeart/2008/layout/RadialCluster"/>
    <dgm:cxn modelId="{BBC5AF8C-4303-4D1B-BD21-75FDA71771A8}" srcId="{1760F72C-514D-4254-8604-F95BEEDB714B}" destId="{89C9A011-1B68-4319-8F19-73207EF7E844}" srcOrd="0" destOrd="0" parTransId="{64B5ED96-C59F-4339-9CE3-4B248C09D8D4}" sibTransId="{786D32AB-0E80-4DE9-9AFC-412AC495FE9F}"/>
    <dgm:cxn modelId="{AF7A1DC0-EA90-4A2D-A18E-2EFF97F1793D}" type="presOf" srcId="{619B4B8E-D4C3-45DC-ADAC-E68D2478B3E1}" destId="{E56FF83F-5AA9-4F0B-A84E-075E67F0CF5F}" srcOrd="0" destOrd="0" presId="urn:microsoft.com/office/officeart/2008/layout/RadialCluster"/>
    <dgm:cxn modelId="{3EDD4FE4-8712-4201-B720-261706A85D62}" srcId="{619B4B8E-D4C3-45DC-ADAC-E68D2478B3E1}" destId="{1760F72C-514D-4254-8604-F95BEEDB714B}" srcOrd="0" destOrd="0" parTransId="{BC4D5020-0B7F-4EE3-BCD8-24C598434480}" sibTransId="{4774E06C-B212-4102-9CB6-686440E97786}"/>
    <dgm:cxn modelId="{FACFF3F7-3398-48FB-B02C-14A4D518EA15}" type="presOf" srcId="{140DC0BB-EF4B-4EED-9461-4CB0B48D84BA}" destId="{DB825BF5-4229-4743-9551-765854FAEA4A}" srcOrd="0" destOrd="0" presId="urn:microsoft.com/office/officeart/2008/layout/RadialCluster"/>
    <dgm:cxn modelId="{AD541D00-25CF-42D5-8C16-1711097B4DB6}" type="presParOf" srcId="{E56FF83F-5AA9-4F0B-A84E-075E67F0CF5F}" destId="{C3756024-9DB1-4113-8488-78BCFBB17DCA}" srcOrd="0" destOrd="0" presId="urn:microsoft.com/office/officeart/2008/layout/RadialCluster"/>
    <dgm:cxn modelId="{6AAF809D-1656-4A5F-A72B-5F8472F96EA8}" type="presParOf" srcId="{C3756024-9DB1-4113-8488-78BCFBB17DCA}" destId="{24CB7977-961F-4602-9DE1-A005A122CC26}" srcOrd="0" destOrd="0" presId="urn:microsoft.com/office/officeart/2008/layout/RadialCluster"/>
    <dgm:cxn modelId="{257FD68A-C762-4B1C-BC86-900D56B3F31A}" type="presParOf" srcId="{C3756024-9DB1-4113-8488-78BCFBB17DCA}" destId="{33416C27-F583-40F7-9AFD-7FB2FC462570}" srcOrd="1" destOrd="0" presId="urn:microsoft.com/office/officeart/2008/layout/RadialCluster"/>
    <dgm:cxn modelId="{BBFC08FF-87F6-4717-9D39-22EFA5EC6CE9}" type="presParOf" srcId="{C3756024-9DB1-4113-8488-78BCFBB17DCA}" destId="{C87A1FE7-F281-4DEA-9329-E751D2C5894E}" srcOrd="2" destOrd="0" presId="urn:microsoft.com/office/officeart/2008/layout/RadialCluster"/>
    <dgm:cxn modelId="{02FCD0B1-C7C5-4793-AEA5-4B2B424A6CA3}" type="presParOf" srcId="{C3756024-9DB1-4113-8488-78BCFBB17DCA}" destId="{4BC556DD-771F-490C-8C0D-4F977091A0C1}" srcOrd="3" destOrd="0" presId="urn:microsoft.com/office/officeart/2008/layout/RadialCluster"/>
    <dgm:cxn modelId="{671B32D7-9F5F-4DD4-96E0-B208F2E58D4C}" type="presParOf" srcId="{C3756024-9DB1-4113-8488-78BCFBB17DCA}" destId="{DB825BF5-4229-4743-9551-765854FAEA4A}" srcOrd="4" destOrd="0" presId="urn:microsoft.com/office/officeart/2008/layout/RadialCluster"/>
    <dgm:cxn modelId="{CBA70DC0-8BD4-45EB-9F76-A75DB987056C}" type="presParOf" srcId="{C3756024-9DB1-4113-8488-78BCFBB17DCA}" destId="{2E300849-6132-4DED-9974-3A3C989158F5}" srcOrd="5" destOrd="0" presId="urn:microsoft.com/office/officeart/2008/layout/RadialCluster"/>
    <dgm:cxn modelId="{A94D3547-1FC5-4583-B3BC-2B0696EABDE6}" type="presParOf" srcId="{C3756024-9DB1-4113-8488-78BCFBB17DCA}" destId="{C14B0964-4730-4021-AC46-2A07750FC73E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738FD-C313-4A83-9715-917B750BC3C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7BF9043-7FD7-447A-B325-472352838AAF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C4EB515E-2234-4D4A-AB45-B9B834168181}" type="parTrans" cxnId="{DC99634C-0C5A-4D18-88EE-6B9E073F6F8A}">
      <dgm:prSet/>
      <dgm:spPr/>
      <dgm:t>
        <a:bodyPr/>
        <a:lstStyle/>
        <a:p>
          <a:endParaRPr lang="es-MX"/>
        </a:p>
      </dgm:t>
    </dgm:pt>
    <dgm:pt modelId="{06CB6D03-2101-4ACB-9815-E6E4BB928380}" type="sibTrans" cxnId="{DC99634C-0C5A-4D18-88EE-6B9E073F6F8A}">
      <dgm:prSet/>
      <dgm:spPr/>
      <dgm:t>
        <a:bodyPr/>
        <a:lstStyle/>
        <a:p>
          <a:endParaRPr lang="es-MX"/>
        </a:p>
      </dgm:t>
    </dgm:pt>
    <dgm:pt modelId="{09336424-E889-43DF-9CF5-4DD79A4A0C86}">
      <dgm:prSet phldrT="[Texto]"/>
      <dgm:spPr/>
      <dgm:t>
        <a:bodyPr/>
        <a:lstStyle/>
        <a:p>
          <a:pPr algn="just"/>
          <a:r>
            <a:rPr lang="es-ES" dirty="0">
              <a:solidFill>
                <a:srgbClr val="4F4F5B"/>
              </a:solidFill>
            </a:rPr>
            <a:t>Contar con una herramienta informática que permita proveer información oportuna y cierta durante el proceso de registro y aprobación de personas precandidatas y de personas candidatas, al INE y al IEEQ.</a:t>
          </a:r>
          <a:endParaRPr lang="es-MX" dirty="0">
            <a:solidFill>
              <a:srgbClr val="4F4F5B"/>
            </a:solidFill>
          </a:endParaRPr>
        </a:p>
      </dgm:t>
    </dgm:pt>
    <dgm:pt modelId="{01A6B95A-52E9-40A5-AB8B-180636B6D83A}" type="parTrans" cxnId="{9AD1BBF0-A35C-4F3C-90CB-E188BE3FBBC0}">
      <dgm:prSet/>
      <dgm:spPr/>
      <dgm:t>
        <a:bodyPr/>
        <a:lstStyle/>
        <a:p>
          <a:endParaRPr lang="es-MX"/>
        </a:p>
      </dgm:t>
    </dgm:pt>
    <dgm:pt modelId="{EBB7322D-51DF-4200-A86C-B4B02342745B}" type="sibTrans" cxnId="{9AD1BBF0-A35C-4F3C-90CB-E188BE3FBBC0}">
      <dgm:prSet/>
      <dgm:spPr/>
      <dgm:t>
        <a:bodyPr/>
        <a:lstStyle/>
        <a:p>
          <a:endParaRPr lang="es-MX"/>
        </a:p>
      </dgm:t>
    </dgm:pt>
    <dgm:pt modelId="{CEC4BDE7-F974-4E11-A3B5-FD9D5D25EB85}">
      <dgm:prSet phldrT="[Texto]"/>
      <dgm:spPr/>
      <dgm:t>
        <a:bodyPr/>
        <a:lstStyle/>
        <a:p>
          <a:r>
            <a:rPr lang="es-MX" dirty="0"/>
            <a:t>2</a:t>
          </a:r>
        </a:p>
      </dgm:t>
    </dgm:pt>
    <dgm:pt modelId="{6CBD5C7F-1196-4E38-8472-B0FE6FAF7C48}" type="parTrans" cxnId="{A8A78171-314D-4E30-AC24-E7C43116973A}">
      <dgm:prSet/>
      <dgm:spPr/>
      <dgm:t>
        <a:bodyPr/>
        <a:lstStyle/>
        <a:p>
          <a:endParaRPr lang="es-MX"/>
        </a:p>
      </dgm:t>
    </dgm:pt>
    <dgm:pt modelId="{74216207-68DC-4B28-82A3-692D398AE1B6}" type="sibTrans" cxnId="{A8A78171-314D-4E30-AC24-E7C43116973A}">
      <dgm:prSet/>
      <dgm:spPr/>
      <dgm:t>
        <a:bodyPr/>
        <a:lstStyle/>
        <a:p>
          <a:endParaRPr lang="es-MX"/>
        </a:p>
      </dgm:t>
    </dgm:pt>
    <dgm:pt modelId="{E259D1A8-CE73-47E4-AE22-A38A1C20FADE}">
      <dgm:prSet phldrT="[Texto]"/>
      <dgm:spPr/>
      <dgm:t>
        <a:bodyPr/>
        <a:lstStyle/>
        <a:p>
          <a:pPr algn="just"/>
          <a:r>
            <a:rPr lang="es-ES" dirty="0">
              <a:solidFill>
                <a:srgbClr val="4F4F5B"/>
              </a:solidFill>
            </a:rPr>
            <a:t>Unificar los procedimientos de captura de datos, así como, la consulta en línea de la información de personas aspirantes.</a:t>
          </a:r>
          <a:endParaRPr lang="es-MX" dirty="0">
            <a:solidFill>
              <a:srgbClr val="4F4F5B"/>
            </a:solidFill>
          </a:endParaRPr>
        </a:p>
      </dgm:t>
    </dgm:pt>
    <dgm:pt modelId="{327B5207-5CAE-48CD-8347-6B7AA623177E}" type="parTrans" cxnId="{3D6C06F8-6180-456B-AD71-7DBD3FC89211}">
      <dgm:prSet/>
      <dgm:spPr/>
      <dgm:t>
        <a:bodyPr/>
        <a:lstStyle/>
        <a:p>
          <a:endParaRPr lang="es-MX"/>
        </a:p>
      </dgm:t>
    </dgm:pt>
    <dgm:pt modelId="{7713E5B6-B626-46E6-A180-6F5E92E6B52B}" type="sibTrans" cxnId="{3D6C06F8-6180-456B-AD71-7DBD3FC89211}">
      <dgm:prSet/>
      <dgm:spPr/>
      <dgm:t>
        <a:bodyPr/>
        <a:lstStyle/>
        <a:p>
          <a:endParaRPr lang="es-MX"/>
        </a:p>
      </dgm:t>
    </dgm:pt>
    <dgm:pt modelId="{A24D3AA0-4E27-4F86-9F44-42414C71A1A6}">
      <dgm:prSet phldrT="[Texto]"/>
      <dgm:spPr/>
      <dgm:t>
        <a:bodyPr/>
        <a:lstStyle/>
        <a:p>
          <a:r>
            <a:rPr lang="es-MX" dirty="0"/>
            <a:t>3</a:t>
          </a:r>
        </a:p>
      </dgm:t>
    </dgm:pt>
    <dgm:pt modelId="{6268E1C7-33D1-4ECF-B1EC-3337EB169369}" type="parTrans" cxnId="{FB3C6737-1A27-455B-AD87-C5B0ACD50553}">
      <dgm:prSet/>
      <dgm:spPr/>
      <dgm:t>
        <a:bodyPr/>
        <a:lstStyle/>
        <a:p>
          <a:endParaRPr lang="es-MX"/>
        </a:p>
      </dgm:t>
    </dgm:pt>
    <dgm:pt modelId="{1860C957-3DFA-4EF6-972A-F71EC9872FE5}" type="sibTrans" cxnId="{FB3C6737-1A27-455B-AD87-C5B0ACD50553}">
      <dgm:prSet/>
      <dgm:spPr/>
      <dgm:t>
        <a:bodyPr/>
        <a:lstStyle/>
        <a:p>
          <a:endParaRPr lang="es-MX"/>
        </a:p>
      </dgm:t>
    </dgm:pt>
    <dgm:pt modelId="{CC3D8275-2365-44F9-80CA-AB1899A2C79A}">
      <dgm:prSet phldrT="[Texto]"/>
      <dgm:spPr/>
      <dgm:t>
        <a:bodyPr/>
        <a:lstStyle/>
        <a:p>
          <a:pPr algn="just"/>
          <a:r>
            <a:rPr lang="es-MX" dirty="0">
              <a:solidFill>
                <a:srgbClr val="4F4F5B"/>
              </a:solidFill>
            </a:rPr>
            <a:t>Detectar registros simultáneos y generar reportes a las diferentes áreas del INE y al IEEQ.</a:t>
          </a:r>
        </a:p>
      </dgm:t>
    </dgm:pt>
    <dgm:pt modelId="{CEF314BA-EF5D-4F89-B6A4-4D62E7F1168F}" type="parTrans" cxnId="{DB660859-13C4-4BCB-A099-5A87FBB12CE4}">
      <dgm:prSet/>
      <dgm:spPr/>
      <dgm:t>
        <a:bodyPr/>
        <a:lstStyle/>
        <a:p>
          <a:endParaRPr lang="es-MX"/>
        </a:p>
      </dgm:t>
    </dgm:pt>
    <dgm:pt modelId="{1403ED5A-458F-4A04-AC6B-AA952C869189}" type="sibTrans" cxnId="{DB660859-13C4-4BCB-A099-5A87FBB12CE4}">
      <dgm:prSet/>
      <dgm:spPr/>
      <dgm:t>
        <a:bodyPr/>
        <a:lstStyle/>
        <a:p>
          <a:endParaRPr lang="es-MX"/>
        </a:p>
      </dgm:t>
    </dgm:pt>
    <dgm:pt modelId="{42D0DBED-31CF-4D76-B908-07B1BC8FBD25}">
      <dgm:prSet/>
      <dgm:spPr/>
      <dgm:t>
        <a:bodyPr/>
        <a:lstStyle/>
        <a:p>
          <a:pPr algn="l"/>
          <a:endParaRPr lang="es-MX" dirty="0"/>
        </a:p>
      </dgm:t>
    </dgm:pt>
    <dgm:pt modelId="{C357D5CD-F453-4E19-ADFF-D4B9B7457B7C}" type="parTrans" cxnId="{9B87E512-D44A-43F3-9B94-1771777109C5}">
      <dgm:prSet/>
      <dgm:spPr/>
      <dgm:t>
        <a:bodyPr/>
        <a:lstStyle/>
        <a:p>
          <a:endParaRPr lang="es-MX"/>
        </a:p>
      </dgm:t>
    </dgm:pt>
    <dgm:pt modelId="{2EA29A56-FC6A-4A71-A835-FCDFC7223102}" type="sibTrans" cxnId="{9B87E512-D44A-43F3-9B94-1771777109C5}">
      <dgm:prSet/>
      <dgm:spPr/>
      <dgm:t>
        <a:bodyPr/>
        <a:lstStyle/>
        <a:p>
          <a:endParaRPr lang="es-MX"/>
        </a:p>
      </dgm:t>
    </dgm:pt>
    <dgm:pt modelId="{CAA877CB-5A70-43FE-A83D-5693722B29B7}" type="pres">
      <dgm:prSet presAssocID="{BBB738FD-C313-4A83-9715-917B750BC3C5}" presName="Name0" presStyleCnt="0">
        <dgm:presLayoutVars>
          <dgm:dir/>
          <dgm:animLvl val="lvl"/>
          <dgm:resizeHandles val="exact"/>
        </dgm:presLayoutVars>
      </dgm:prSet>
      <dgm:spPr/>
    </dgm:pt>
    <dgm:pt modelId="{03236386-A9B5-4C09-82BC-6FA0A4267BFE}" type="pres">
      <dgm:prSet presAssocID="{D7BF9043-7FD7-447A-B325-472352838AAF}" presName="composite" presStyleCnt="0"/>
      <dgm:spPr/>
    </dgm:pt>
    <dgm:pt modelId="{5C61F2B5-537D-4D55-858A-28E7DA758523}" type="pres">
      <dgm:prSet presAssocID="{D7BF9043-7FD7-447A-B325-472352838A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1256193-60DB-43E2-B529-ACF98582BE69}" type="pres">
      <dgm:prSet presAssocID="{D7BF9043-7FD7-447A-B325-472352838AAF}" presName="desTx" presStyleLbl="alignAccFollowNode1" presStyleIdx="0" presStyleCnt="3">
        <dgm:presLayoutVars>
          <dgm:bulletEnabled val="1"/>
        </dgm:presLayoutVars>
      </dgm:prSet>
      <dgm:spPr/>
    </dgm:pt>
    <dgm:pt modelId="{13E71326-C124-4543-B39A-3A0F999D4B81}" type="pres">
      <dgm:prSet presAssocID="{06CB6D03-2101-4ACB-9815-E6E4BB928380}" presName="space" presStyleCnt="0"/>
      <dgm:spPr/>
    </dgm:pt>
    <dgm:pt modelId="{D22B7988-622F-4F9A-AAEF-B758AC18F98B}" type="pres">
      <dgm:prSet presAssocID="{CEC4BDE7-F974-4E11-A3B5-FD9D5D25EB85}" presName="composite" presStyleCnt="0"/>
      <dgm:spPr/>
    </dgm:pt>
    <dgm:pt modelId="{D4F50B9E-97D2-4409-84EB-1815E11F2BFA}" type="pres">
      <dgm:prSet presAssocID="{CEC4BDE7-F974-4E11-A3B5-FD9D5D25EB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59E044-47B7-4E20-9327-97C70A3A98D0}" type="pres">
      <dgm:prSet presAssocID="{CEC4BDE7-F974-4E11-A3B5-FD9D5D25EB85}" presName="desTx" presStyleLbl="alignAccFollowNode1" presStyleIdx="1" presStyleCnt="3" custLinFactNeighborX="0" custLinFactNeighborY="-1186">
        <dgm:presLayoutVars>
          <dgm:bulletEnabled val="1"/>
        </dgm:presLayoutVars>
      </dgm:prSet>
      <dgm:spPr/>
    </dgm:pt>
    <dgm:pt modelId="{DE81F85A-5CAF-47C4-8372-779D460114D9}" type="pres">
      <dgm:prSet presAssocID="{74216207-68DC-4B28-82A3-692D398AE1B6}" presName="space" presStyleCnt="0"/>
      <dgm:spPr/>
    </dgm:pt>
    <dgm:pt modelId="{832B146E-082B-400F-8AC2-35F82370BEBF}" type="pres">
      <dgm:prSet presAssocID="{A24D3AA0-4E27-4F86-9F44-42414C71A1A6}" presName="composite" presStyleCnt="0"/>
      <dgm:spPr/>
    </dgm:pt>
    <dgm:pt modelId="{E4E06530-0EF4-4836-9A29-24C8569016DD}" type="pres">
      <dgm:prSet presAssocID="{A24D3AA0-4E27-4F86-9F44-42414C71A1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E98F6B2-C4B0-494F-8B4E-82EFF089472A}" type="pres">
      <dgm:prSet presAssocID="{A24D3AA0-4E27-4F86-9F44-42414C71A1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FC7711-ECAF-47F6-B9B6-CC3F65BBD27E}" type="presOf" srcId="{E259D1A8-CE73-47E4-AE22-A38A1C20FADE}" destId="{3259E044-47B7-4E20-9327-97C70A3A98D0}" srcOrd="0" destOrd="0" presId="urn:microsoft.com/office/officeart/2005/8/layout/hList1"/>
    <dgm:cxn modelId="{9B87E512-D44A-43F3-9B94-1771777109C5}" srcId="{CEC4BDE7-F974-4E11-A3B5-FD9D5D25EB85}" destId="{42D0DBED-31CF-4D76-B908-07B1BC8FBD25}" srcOrd="1" destOrd="0" parTransId="{C357D5CD-F453-4E19-ADFF-D4B9B7457B7C}" sibTransId="{2EA29A56-FC6A-4A71-A835-FCDFC7223102}"/>
    <dgm:cxn modelId="{DEC03529-17C7-43F1-A82D-89380C8A129F}" type="presOf" srcId="{BBB738FD-C313-4A83-9715-917B750BC3C5}" destId="{CAA877CB-5A70-43FE-A83D-5693722B29B7}" srcOrd="0" destOrd="0" presId="urn:microsoft.com/office/officeart/2005/8/layout/hList1"/>
    <dgm:cxn modelId="{FB3C6737-1A27-455B-AD87-C5B0ACD50553}" srcId="{BBB738FD-C313-4A83-9715-917B750BC3C5}" destId="{A24D3AA0-4E27-4F86-9F44-42414C71A1A6}" srcOrd="2" destOrd="0" parTransId="{6268E1C7-33D1-4ECF-B1EC-3337EB169369}" sibTransId="{1860C957-3DFA-4EF6-972A-F71EC9872FE5}"/>
    <dgm:cxn modelId="{E4E4BE3A-F39C-4482-B372-2860732CDCF0}" type="presOf" srcId="{D7BF9043-7FD7-447A-B325-472352838AAF}" destId="{5C61F2B5-537D-4D55-858A-28E7DA758523}" srcOrd="0" destOrd="0" presId="urn:microsoft.com/office/officeart/2005/8/layout/hList1"/>
    <dgm:cxn modelId="{DC99634C-0C5A-4D18-88EE-6B9E073F6F8A}" srcId="{BBB738FD-C313-4A83-9715-917B750BC3C5}" destId="{D7BF9043-7FD7-447A-B325-472352838AAF}" srcOrd="0" destOrd="0" parTransId="{C4EB515E-2234-4D4A-AB45-B9B834168181}" sibTransId="{06CB6D03-2101-4ACB-9815-E6E4BB928380}"/>
    <dgm:cxn modelId="{A8A78171-314D-4E30-AC24-E7C43116973A}" srcId="{BBB738FD-C313-4A83-9715-917B750BC3C5}" destId="{CEC4BDE7-F974-4E11-A3B5-FD9D5D25EB85}" srcOrd="1" destOrd="0" parTransId="{6CBD5C7F-1196-4E38-8472-B0FE6FAF7C48}" sibTransId="{74216207-68DC-4B28-82A3-692D398AE1B6}"/>
    <dgm:cxn modelId="{B0772058-7B3A-40B6-A944-44EBA3D59CF3}" type="presOf" srcId="{42D0DBED-31CF-4D76-B908-07B1BC8FBD25}" destId="{3259E044-47B7-4E20-9327-97C70A3A98D0}" srcOrd="0" destOrd="1" presId="urn:microsoft.com/office/officeart/2005/8/layout/hList1"/>
    <dgm:cxn modelId="{DB660859-13C4-4BCB-A099-5A87FBB12CE4}" srcId="{A24D3AA0-4E27-4F86-9F44-42414C71A1A6}" destId="{CC3D8275-2365-44F9-80CA-AB1899A2C79A}" srcOrd="0" destOrd="0" parTransId="{CEF314BA-EF5D-4F89-B6A4-4D62E7F1168F}" sibTransId="{1403ED5A-458F-4A04-AC6B-AA952C869189}"/>
    <dgm:cxn modelId="{EDE45992-FBD9-40A7-9146-185A2CA0B0D5}" type="presOf" srcId="{CC3D8275-2365-44F9-80CA-AB1899A2C79A}" destId="{BE98F6B2-C4B0-494F-8B4E-82EFF089472A}" srcOrd="0" destOrd="0" presId="urn:microsoft.com/office/officeart/2005/8/layout/hList1"/>
    <dgm:cxn modelId="{E0323D9F-703B-493B-BD22-626E8492D510}" type="presOf" srcId="{09336424-E889-43DF-9CF5-4DD79A4A0C86}" destId="{71256193-60DB-43E2-B529-ACF98582BE69}" srcOrd="0" destOrd="0" presId="urn:microsoft.com/office/officeart/2005/8/layout/hList1"/>
    <dgm:cxn modelId="{73E038C6-2193-4318-90F2-6FE0D0BCACE7}" type="presOf" srcId="{CEC4BDE7-F974-4E11-A3B5-FD9D5D25EB85}" destId="{D4F50B9E-97D2-4409-84EB-1815E11F2BFA}" srcOrd="0" destOrd="0" presId="urn:microsoft.com/office/officeart/2005/8/layout/hList1"/>
    <dgm:cxn modelId="{CA79D5CB-C130-4119-A59A-262C40708522}" type="presOf" srcId="{A24D3AA0-4E27-4F86-9F44-42414C71A1A6}" destId="{E4E06530-0EF4-4836-9A29-24C8569016DD}" srcOrd="0" destOrd="0" presId="urn:microsoft.com/office/officeart/2005/8/layout/hList1"/>
    <dgm:cxn modelId="{9AD1BBF0-A35C-4F3C-90CB-E188BE3FBBC0}" srcId="{D7BF9043-7FD7-447A-B325-472352838AAF}" destId="{09336424-E889-43DF-9CF5-4DD79A4A0C86}" srcOrd="0" destOrd="0" parTransId="{01A6B95A-52E9-40A5-AB8B-180636B6D83A}" sibTransId="{EBB7322D-51DF-4200-A86C-B4B02342745B}"/>
    <dgm:cxn modelId="{3D6C06F8-6180-456B-AD71-7DBD3FC89211}" srcId="{CEC4BDE7-F974-4E11-A3B5-FD9D5D25EB85}" destId="{E259D1A8-CE73-47E4-AE22-A38A1C20FADE}" srcOrd="0" destOrd="0" parTransId="{327B5207-5CAE-48CD-8347-6B7AA623177E}" sibTransId="{7713E5B6-B626-46E6-A180-6F5E92E6B52B}"/>
    <dgm:cxn modelId="{7718B946-75CE-4673-B9CD-7EAF3E260BAE}" type="presParOf" srcId="{CAA877CB-5A70-43FE-A83D-5693722B29B7}" destId="{03236386-A9B5-4C09-82BC-6FA0A4267BFE}" srcOrd="0" destOrd="0" presId="urn:microsoft.com/office/officeart/2005/8/layout/hList1"/>
    <dgm:cxn modelId="{A003CFA3-FE50-465F-A718-308F8539B5DF}" type="presParOf" srcId="{03236386-A9B5-4C09-82BC-6FA0A4267BFE}" destId="{5C61F2B5-537D-4D55-858A-28E7DA758523}" srcOrd="0" destOrd="0" presId="urn:microsoft.com/office/officeart/2005/8/layout/hList1"/>
    <dgm:cxn modelId="{DD2ADA09-74F7-41CA-9602-CDC1BBFC8D5C}" type="presParOf" srcId="{03236386-A9B5-4C09-82BC-6FA0A4267BFE}" destId="{71256193-60DB-43E2-B529-ACF98582BE69}" srcOrd="1" destOrd="0" presId="urn:microsoft.com/office/officeart/2005/8/layout/hList1"/>
    <dgm:cxn modelId="{D6F3ABAD-5010-4980-9DCB-2828164E68DE}" type="presParOf" srcId="{CAA877CB-5A70-43FE-A83D-5693722B29B7}" destId="{13E71326-C124-4543-B39A-3A0F999D4B81}" srcOrd="1" destOrd="0" presId="urn:microsoft.com/office/officeart/2005/8/layout/hList1"/>
    <dgm:cxn modelId="{060C7ACB-8477-4635-B9E9-90DE5A244A47}" type="presParOf" srcId="{CAA877CB-5A70-43FE-A83D-5693722B29B7}" destId="{D22B7988-622F-4F9A-AAEF-B758AC18F98B}" srcOrd="2" destOrd="0" presId="urn:microsoft.com/office/officeart/2005/8/layout/hList1"/>
    <dgm:cxn modelId="{85471656-139C-4020-BD64-F884C06216BE}" type="presParOf" srcId="{D22B7988-622F-4F9A-AAEF-B758AC18F98B}" destId="{D4F50B9E-97D2-4409-84EB-1815E11F2BFA}" srcOrd="0" destOrd="0" presId="urn:microsoft.com/office/officeart/2005/8/layout/hList1"/>
    <dgm:cxn modelId="{C7E91CA4-4D62-475A-9BC9-61023AB51DBA}" type="presParOf" srcId="{D22B7988-622F-4F9A-AAEF-B758AC18F98B}" destId="{3259E044-47B7-4E20-9327-97C70A3A98D0}" srcOrd="1" destOrd="0" presId="urn:microsoft.com/office/officeart/2005/8/layout/hList1"/>
    <dgm:cxn modelId="{9D6F7946-C874-436B-8CC3-C9FE43BE1E67}" type="presParOf" srcId="{CAA877CB-5A70-43FE-A83D-5693722B29B7}" destId="{DE81F85A-5CAF-47C4-8372-779D460114D9}" srcOrd="3" destOrd="0" presId="urn:microsoft.com/office/officeart/2005/8/layout/hList1"/>
    <dgm:cxn modelId="{13BA6D50-7843-41E8-9F4C-EF57C89B4F72}" type="presParOf" srcId="{CAA877CB-5A70-43FE-A83D-5693722B29B7}" destId="{832B146E-082B-400F-8AC2-35F82370BEBF}" srcOrd="4" destOrd="0" presId="urn:microsoft.com/office/officeart/2005/8/layout/hList1"/>
    <dgm:cxn modelId="{DA1AB138-E264-459D-BF82-A0702BCDBB3E}" type="presParOf" srcId="{832B146E-082B-400F-8AC2-35F82370BEBF}" destId="{E4E06530-0EF4-4836-9A29-24C8569016DD}" srcOrd="0" destOrd="0" presId="urn:microsoft.com/office/officeart/2005/8/layout/hList1"/>
    <dgm:cxn modelId="{2A89CE46-6341-419E-AB97-30D4FF5A4884}" type="presParOf" srcId="{832B146E-082B-400F-8AC2-35F82370BEBF}" destId="{BE98F6B2-C4B0-494F-8B4E-82EFF08947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56552E-20B1-4FDD-B712-22C94891BF9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DE97758-9AA7-46CC-AB25-093D631893E4}">
      <dgm:prSet phldrT="[Texto]"/>
      <dgm:spPr/>
      <dgm:t>
        <a:bodyPr/>
        <a:lstStyle/>
        <a:p>
          <a:r>
            <a:rPr lang="es-MX" dirty="0"/>
            <a:t>IEEQ</a:t>
          </a:r>
        </a:p>
      </dgm:t>
    </dgm:pt>
    <dgm:pt modelId="{2B38E206-EDBC-44E3-9C81-FEE23EA11BFA}" type="parTrans" cxnId="{9323E266-D2CB-4C2D-AC73-45B95A1B5162}">
      <dgm:prSet/>
      <dgm:spPr/>
      <dgm:t>
        <a:bodyPr/>
        <a:lstStyle/>
        <a:p>
          <a:endParaRPr lang="es-MX"/>
        </a:p>
      </dgm:t>
    </dgm:pt>
    <dgm:pt modelId="{DD1120BC-90AE-42AA-A3E6-01B1BAE6742F}" type="sibTrans" cxnId="{9323E266-D2CB-4C2D-AC73-45B95A1B5162}">
      <dgm:prSet/>
      <dgm:spPr/>
      <dgm:t>
        <a:bodyPr/>
        <a:lstStyle/>
        <a:p>
          <a:endParaRPr lang="es-MX"/>
        </a:p>
      </dgm:t>
    </dgm:pt>
    <dgm:pt modelId="{529C5F29-792F-4706-B5E4-2B05FB875540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/>
            <a:t>Aspirantes a candidaturas independientes</a:t>
          </a:r>
        </a:p>
      </dgm:t>
    </dgm:pt>
    <dgm:pt modelId="{871EDC3E-D5CF-472A-A889-A226613C7D0B}" type="parTrans" cxnId="{2A65A845-D910-4199-ABC3-16FE0619E461}">
      <dgm:prSet/>
      <dgm:spPr/>
      <dgm:t>
        <a:bodyPr/>
        <a:lstStyle/>
        <a:p>
          <a:endParaRPr lang="es-MX"/>
        </a:p>
      </dgm:t>
    </dgm:pt>
    <dgm:pt modelId="{9272840D-8A6B-41AB-92E0-81FEF8EADBD2}" type="sibTrans" cxnId="{2A65A845-D910-4199-ABC3-16FE0619E461}">
      <dgm:prSet/>
      <dgm:spPr/>
      <dgm:t>
        <a:bodyPr/>
        <a:lstStyle/>
        <a:p>
          <a:endParaRPr lang="es-MX"/>
        </a:p>
      </dgm:t>
    </dgm:pt>
    <dgm:pt modelId="{749AD82B-342E-4499-B65F-33508C260076}">
      <dgm:prSet/>
      <dgm:spPr/>
      <dgm:t>
        <a:bodyPr/>
        <a:lstStyle/>
        <a:p>
          <a:pPr algn="just"/>
          <a:r>
            <a:rPr lang="es-ES" dirty="0"/>
            <a:t>En el caso de Apoyo Ciudadano, el IEEQ antes de hacer uso del sistema deberá realizar la configuración, en la cual, se captura la información de fechas de inicio y fin del periodo de Apoyo Ciudadano, topes de gastos, cargos y los entornos geográficos en los que se tendrá Proceso Electoral en la entidad. Si no se realiza la configuración, la persona Aspirante no podrá realizar su registro en el SNR y cumplir con sus obligaciones en materia de rendición de cuentas.</a:t>
          </a:r>
          <a:endParaRPr lang="es-MX" dirty="0"/>
        </a:p>
      </dgm:t>
    </dgm:pt>
    <dgm:pt modelId="{FA69AC50-AA0E-4528-99DD-7B2D1376E96B}" type="parTrans" cxnId="{A68CEC6B-8FEC-45B6-BA93-479ACFF303AB}">
      <dgm:prSet/>
      <dgm:spPr/>
      <dgm:t>
        <a:bodyPr/>
        <a:lstStyle/>
        <a:p>
          <a:endParaRPr lang="es-MX"/>
        </a:p>
      </dgm:t>
    </dgm:pt>
    <dgm:pt modelId="{63A5AD89-160F-407E-83CA-94B19D9DB1DF}" type="sibTrans" cxnId="{A68CEC6B-8FEC-45B6-BA93-479ACFF303AB}">
      <dgm:prSet/>
      <dgm:spPr/>
      <dgm:t>
        <a:bodyPr/>
        <a:lstStyle/>
        <a:p>
          <a:endParaRPr lang="es-MX"/>
        </a:p>
      </dgm:t>
    </dgm:pt>
    <dgm:pt modelId="{0F3B1A58-ADAF-4EE0-8DCE-03014F410992}">
      <dgm:prSet/>
      <dgm:spPr/>
      <dgm:t>
        <a:bodyPr/>
        <a:lstStyle/>
        <a:p>
          <a:pPr algn="just"/>
          <a:r>
            <a:rPr lang="es-ES" dirty="0"/>
            <a:t>Las personas aspirantes a un cargo de elección popular mediante la figura de candidatura independiente realizarán la captura de información y adjunto de documentación, </a:t>
          </a:r>
          <a:r>
            <a:rPr lang="es-ES" b="1" dirty="0"/>
            <a:t>a través de la Liga Pública: </a:t>
          </a:r>
          <a:r>
            <a:rPr lang="es-MX" b="0" dirty="0">
              <a:hlinkClick xmlns:r="http://schemas.openxmlformats.org/officeDocument/2006/relationships" r:id="rId1"/>
            </a:rPr>
            <a:t>https://registrocandidaturas.ine.mx/snr/app/login</a:t>
          </a:r>
          <a:r>
            <a:rPr lang="es-MX" b="0" dirty="0"/>
            <a:t> y utilizando el folio que corresponde a Querétaro: </a:t>
          </a:r>
          <a:r>
            <a:rPr lang="es-MX" b="1" dirty="0"/>
            <a:t>BO6EQ2JQRTQ45</a:t>
          </a:r>
        </a:p>
      </dgm:t>
    </dgm:pt>
    <dgm:pt modelId="{9ADCF369-C4A5-4EB4-9418-32E8AA557250}" type="parTrans" cxnId="{3695F9E8-0843-4348-BF8B-8700F355FFF2}">
      <dgm:prSet/>
      <dgm:spPr/>
      <dgm:t>
        <a:bodyPr/>
        <a:lstStyle/>
        <a:p>
          <a:endParaRPr lang="es-MX"/>
        </a:p>
      </dgm:t>
    </dgm:pt>
    <dgm:pt modelId="{4F196E85-730A-42E9-B715-7293EF784C4C}" type="sibTrans" cxnId="{3695F9E8-0843-4348-BF8B-8700F355FFF2}">
      <dgm:prSet/>
      <dgm:spPr/>
      <dgm:t>
        <a:bodyPr/>
        <a:lstStyle/>
        <a:p>
          <a:endParaRPr lang="es-MX"/>
        </a:p>
      </dgm:t>
    </dgm:pt>
    <dgm:pt modelId="{604F6CD5-1148-480A-BDCF-C345A2E0223E}" type="pres">
      <dgm:prSet presAssocID="{3056552E-20B1-4FDD-B712-22C94891BF9E}" presName="linear" presStyleCnt="0">
        <dgm:presLayoutVars>
          <dgm:dir/>
          <dgm:animLvl val="lvl"/>
          <dgm:resizeHandles val="exact"/>
        </dgm:presLayoutVars>
      </dgm:prSet>
      <dgm:spPr/>
    </dgm:pt>
    <dgm:pt modelId="{A45A64E6-2B4E-4686-AADE-AA588F5ED69E}" type="pres">
      <dgm:prSet presAssocID="{BDE97758-9AA7-46CC-AB25-093D631893E4}" presName="parentLin" presStyleCnt="0"/>
      <dgm:spPr/>
    </dgm:pt>
    <dgm:pt modelId="{4B167BF1-29B4-42BA-8BF5-FBD9769E5833}" type="pres">
      <dgm:prSet presAssocID="{BDE97758-9AA7-46CC-AB25-093D631893E4}" presName="parentLeftMargin" presStyleLbl="node1" presStyleIdx="0" presStyleCnt="2"/>
      <dgm:spPr/>
    </dgm:pt>
    <dgm:pt modelId="{34BB5AEC-C4A0-4BF3-AE5A-7C35DA1A7EAE}" type="pres">
      <dgm:prSet presAssocID="{BDE97758-9AA7-46CC-AB25-093D631893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3DDC8C-50E0-4D5E-A2C4-08B13107ECA5}" type="pres">
      <dgm:prSet presAssocID="{BDE97758-9AA7-46CC-AB25-093D631893E4}" presName="negativeSpace" presStyleCnt="0"/>
      <dgm:spPr/>
    </dgm:pt>
    <dgm:pt modelId="{8F048860-E873-430C-8F14-CED58C2CE1DD}" type="pres">
      <dgm:prSet presAssocID="{BDE97758-9AA7-46CC-AB25-093D631893E4}" presName="childText" presStyleLbl="conFgAcc1" presStyleIdx="0" presStyleCnt="2">
        <dgm:presLayoutVars>
          <dgm:bulletEnabled val="1"/>
        </dgm:presLayoutVars>
      </dgm:prSet>
      <dgm:spPr/>
    </dgm:pt>
    <dgm:pt modelId="{E5D9AC8D-5F97-475F-B71D-F1F44C157F72}" type="pres">
      <dgm:prSet presAssocID="{DD1120BC-90AE-42AA-A3E6-01B1BAE6742F}" presName="spaceBetweenRectangles" presStyleCnt="0"/>
      <dgm:spPr/>
    </dgm:pt>
    <dgm:pt modelId="{2CB943B1-67F2-4FD7-A660-1B13B81FDD0D}" type="pres">
      <dgm:prSet presAssocID="{529C5F29-792F-4706-B5E4-2B05FB875540}" presName="parentLin" presStyleCnt="0"/>
      <dgm:spPr/>
    </dgm:pt>
    <dgm:pt modelId="{54F97B7B-1456-4F15-9258-D02BA2F9C749}" type="pres">
      <dgm:prSet presAssocID="{529C5F29-792F-4706-B5E4-2B05FB875540}" presName="parentLeftMargin" presStyleLbl="node1" presStyleIdx="0" presStyleCnt="2"/>
      <dgm:spPr/>
    </dgm:pt>
    <dgm:pt modelId="{1791D030-DB24-4084-8CE8-F00423D227C7}" type="pres">
      <dgm:prSet presAssocID="{529C5F29-792F-4706-B5E4-2B05FB8755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A767396-A96F-4955-B12E-52EF6EACC2F8}" type="pres">
      <dgm:prSet presAssocID="{529C5F29-792F-4706-B5E4-2B05FB875540}" presName="negativeSpace" presStyleCnt="0"/>
      <dgm:spPr/>
    </dgm:pt>
    <dgm:pt modelId="{6C120243-D67B-4127-BCEF-D46C29E6DC03}" type="pres">
      <dgm:prSet presAssocID="{529C5F29-792F-4706-B5E4-2B05FB87554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3EF1463-8129-438D-B40C-65DFE0F4EE11}" type="presOf" srcId="{3056552E-20B1-4FDD-B712-22C94891BF9E}" destId="{604F6CD5-1148-480A-BDCF-C345A2E0223E}" srcOrd="0" destOrd="0" presId="urn:microsoft.com/office/officeart/2005/8/layout/list1"/>
    <dgm:cxn modelId="{2A65A845-D910-4199-ABC3-16FE0619E461}" srcId="{3056552E-20B1-4FDD-B712-22C94891BF9E}" destId="{529C5F29-792F-4706-B5E4-2B05FB875540}" srcOrd="1" destOrd="0" parTransId="{871EDC3E-D5CF-472A-A889-A226613C7D0B}" sibTransId="{9272840D-8A6B-41AB-92E0-81FEF8EADBD2}"/>
    <dgm:cxn modelId="{9323E266-D2CB-4C2D-AC73-45B95A1B5162}" srcId="{3056552E-20B1-4FDD-B712-22C94891BF9E}" destId="{BDE97758-9AA7-46CC-AB25-093D631893E4}" srcOrd="0" destOrd="0" parTransId="{2B38E206-EDBC-44E3-9C81-FEE23EA11BFA}" sibTransId="{DD1120BC-90AE-42AA-A3E6-01B1BAE6742F}"/>
    <dgm:cxn modelId="{A68CEC6B-8FEC-45B6-BA93-479ACFF303AB}" srcId="{BDE97758-9AA7-46CC-AB25-093D631893E4}" destId="{749AD82B-342E-4499-B65F-33508C260076}" srcOrd="0" destOrd="0" parTransId="{FA69AC50-AA0E-4528-99DD-7B2D1376E96B}" sibTransId="{63A5AD89-160F-407E-83CA-94B19D9DB1DF}"/>
    <dgm:cxn modelId="{B7ECD854-0949-434E-9342-911DB9FF32DD}" type="presOf" srcId="{BDE97758-9AA7-46CC-AB25-093D631893E4}" destId="{34BB5AEC-C4A0-4BF3-AE5A-7C35DA1A7EAE}" srcOrd="1" destOrd="0" presId="urn:microsoft.com/office/officeart/2005/8/layout/list1"/>
    <dgm:cxn modelId="{63775ACE-A821-4486-925B-173E176C4D4F}" type="presOf" srcId="{529C5F29-792F-4706-B5E4-2B05FB875540}" destId="{54F97B7B-1456-4F15-9258-D02BA2F9C749}" srcOrd="0" destOrd="0" presId="urn:microsoft.com/office/officeart/2005/8/layout/list1"/>
    <dgm:cxn modelId="{7A6C6ED4-50DA-43A3-9E02-B015733C598D}" type="presOf" srcId="{0F3B1A58-ADAF-4EE0-8DCE-03014F410992}" destId="{6C120243-D67B-4127-BCEF-D46C29E6DC03}" srcOrd="0" destOrd="0" presId="urn:microsoft.com/office/officeart/2005/8/layout/list1"/>
    <dgm:cxn modelId="{BE1FC3D6-B337-4BC7-9777-69355067C39E}" type="presOf" srcId="{749AD82B-342E-4499-B65F-33508C260076}" destId="{8F048860-E873-430C-8F14-CED58C2CE1DD}" srcOrd="0" destOrd="0" presId="urn:microsoft.com/office/officeart/2005/8/layout/list1"/>
    <dgm:cxn modelId="{3695F9E8-0843-4348-BF8B-8700F355FFF2}" srcId="{529C5F29-792F-4706-B5E4-2B05FB875540}" destId="{0F3B1A58-ADAF-4EE0-8DCE-03014F410992}" srcOrd="0" destOrd="0" parTransId="{9ADCF369-C4A5-4EB4-9418-32E8AA557250}" sibTransId="{4F196E85-730A-42E9-B715-7293EF784C4C}"/>
    <dgm:cxn modelId="{2A1F3AED-D1AC-4C5B-A4E7-6B6D6C36B85E}" type="presOf" srcId="{BDE97758-9AA7-46CC-AB25-093D631893E4}" destId="{4B167BF1-29B4-42BA-8BF5-FBD9769E5833}" srcOrd="0" destOrd="0" presId="urn:microsoft.com/office/officeart/2005/8/layout/list1"/>
    <dgm:cxn modelId="{C93189EE-3C43-46F9-ABBC-8995A2950452}" type="presOf" srcId="{529C5F29-792F-4706-B5E4-2B05FB875540}" destId="{1791D030-DB24-4084-8CE8-F00423D227C7}" srcOrd="1" destOrd="0" presId="urn:microsoft.com/office/officeart/2005/8/layout/list1"/>
    <dgm:cxn modelId="{110898C3-52FD-4A19-B99D-0E0FF8F657C9}" type="presParOf" srcId="{604F6CD5-1148-480A-BDCF-C345A2E0223E}" destId="{A45A64E6-2B4E-4686-AADE-AA588F5ED69E}" srcOrd="0" destOrd="0" presId="urn:microsoft.com/office/officeart/2005/8/layout/list1"/>
    <dgm:cxn modelId="{767D19A3-1C95-4586-9F7E-4A35DB66D5C9}" type="presParOf" srcId="{A45A64E6-2B4E-4686-AADE-AA588F5ED69E}" destId="{4B167BF1-29B4-42BA-8BF5-FBD9769E5833}" srcOrd="0" destOrd="0" presId="urn:microsoft.com/office/officeart/2005/8/layout/list1"/>
    <dgm:cxn modelId="{8C244147-99C2-4CE6-B51A-42E7AC31B262}" type="presParOf" srcId="{A45A64E6-2B4E-4686-AADE-AA588F5ED69E}" destId="{34BB5AEC-C4A0-4BF3-AE5A-7C35DA1A7EAE}" srcOrd="1" destOrd="0" presId="urn:microsoft.com/office/officeart/2005/8/layout/list1"/>
    <dgm:cxn modelId="{0B3A5D94-81F3-47CF-A142-F8FF993C1543}" type="presParOf" srcId="{604F6CD5-1148-480A-BDCF-C345A2E0223E}" destId="{843DDC8C-50E0-4D5E-A2C4-08B13107ECA5}" srcOrd="1" destOrd="0" presId="urn:microsoft.com/office/officeart/2005/8/layout/list1"/>
    <dgm:cxn modelId="{AE03CD3E-71DF-415F-8F45-D09E0F30DDD4}" type="presParOf" srcId="{604F6CD5-1148-480A-BDCF-C345A2E0223E}" destId="{8F048860-E873-430C-8F14-CED58C2CE1DD}" srcOrd="2" destOrd="0" presId="urn:microsoft.com/office/officeart/2005/8/layout/list1"/>
    <dgm:cxn modelId="{C031236A-AE28-4BE3-A2C6-30CD548B5B1F}" type="presParOf" srcId="{604F6CD5-1148-480A-BDCF-C345A2E0223E}" destId="{E5D9AC8D-5F97-475F-B71D-F1F44C157F72}" srcOrd="3" destOrd="0" presId="urn:microsoft.com/office/officeart/2005/8/layout/list1"/>
    <dgm:cxn modelId="{35013896-8B62-4560-91F1-6FA714D2629F}" type="presParOf" srcId="{604F6CD5-1148-480A-BDCF-C345A2E0223E}" destId="{2CB943B1-67F2-4FD7-A660-1B13B81FDD0D}" srcOrd="4" destOrd="0" presId="urn:microsoft.com/office/officeart/2005/8/layout/list1"/>
    <dgm:cxn modelId="{C6DBFA44-F803-48BF-A3BA-895F24C586BE}" type="presParOf" srcId="{2CB943B1-67F2-4FD7-A660-1B13B81FDD0D}" destId="{54F97B7B-1456-4F15-9258-D02BA2F9C749}" srcOrd="0" destOrd="0" presId="urn:microsoft.com/office/officeart/2005/8/layout/list1"/>
    <dgm:cxn modelId="{38183E06-C00D-4F23-9F29-13EF02FCE1C0}" type="presParOf" srcId="{2CB943B1-67F2-4FD7-A660-1B13B81FDD0D}" destId="{1791D030-DB24-4084-8CE8-F00423D227C7}" srcOrd="1" destOrd="0" presId="urn:microsoft.com/office/officeart/2005/8/layout/list1"/>
    <dgm:cxn modelId="{34ED1930-207B-451F-ADB8-C6E6C855BFB6}" type="presParOf" srcId="{604F6CD5-1148-480A-BDCF-C345A2E0223E}" destId="{6A767396-A96F-4955-B12E-52EF6EACC2F8}" srcOrd="5" destOrd="0" presId="urn:microsoft.com/office/officeart/2005/8/layout/list1"/>
    <dgm:cxn modelId="{60ECB641-7E86-4C7C-8B90-0DDDD1C79A7C}" type="presParOf" srcId="{604F6CD5-1148-480A-BDCF-C345A2E0223E}" destId="{6C120243-D67B-4127-BCEF-D46C29E6DC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6C4AB-0DC6-42AB-BF83-68E2BFCB96D0}">
      <dsp:nvSpPr>
        <dsp:cNvPr id="0" name=""/>
        <dsp:cNvSpPr/>
      </dsp:nvSpPr>
      <dsp:spPr>
        <a:xfrm>
          <a:off x="1894514" y="1589471"/>
          <a:ext cx="116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7124"/>
              </a:moveTo>
              <a:lnTo>
                <a:pt x="1163610" y="137124"/>
              </a:lnTo>
              <a:lnTo>
                <a:pt x="116361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BC95-EB15-4517-A266-E19A07702BBF}">
      <dsp:nvSpPr>
        <dsp:cNvPr id="0" name=""/>
        <dsp:cNvSpPr/>
      </dsp:nvSpPr>
      <dsp:spPr>
        <a:xfrm>
          <a:off x="6146443" y="2256926"/>
          <a:ext cx="292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49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CC7D4-CB75-4073-A98D-75DFAF771629}">
      <dsp:nvSpPr>
        <dsp:cNvPr id="0" name=""/>
        <dsp:cNvSpPr/>
      </dsp:nvSpPr>
      <dsp:spPr>
        <a:xfrm>
          <a:off x="1894514" y="1726595"/>
          <a:ext cx="2327221" cy="57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0974" y="0"/>
              </a:lnTo>
              <a:lnTo>
                <a:pt x="2180974" y="576050"/>
              </a:lnTo>
              <a:lnTo>
                <a:pt x="2327221" y="5760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A3C8-9B6F-4B52-B9F5-DB779774AF33}">
      <dsp:nvSpPr>
        <dsp:cNvPr id="0" name=""/>
        <dsp:cNvSpPr/>
      </dsp:nvSpPr>
      <dsp:spPr>
        <a:xfrm>
          <a:off x="6100433" y="1149887"/>
          <a:ext cx="292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49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EF740-53E0-4151-9CBB-E3DA15DA5549}">
      <dsp:nvSpPr>
        <dsp:cNvPr id="0" name=""/>
        <dsp:cNvSpPr/>
      </dsp:nvSpPr>
      <dsp:spPr>
        <a:xfrm>
          <a:off x="1894514" y="1195607"/>
          <a:ext cx="2327221" cy="530988"/>
        </a:xfrm>
        <a:custGeom>
          <a:avLst/>
          <a:gdLst/>
          <a:ahLst/>
          <a:cxnLst/>
          <a:rect l="0" t="0" r="0" b="0"/>
          <a:pathLst>
            <a:path>
              <a:moveTo>
                <a:pt x="0" y="530988"/>
              </a:moveTo>
              <a:lnTo>
                <a:pt x="2180974" y="530988"/>
              </a:lnTo>
              <a:lnTo>
                <a:pt x="2180974" y="0"/>
              </a:lnTo>
              <a:lnTo>
                <a:pt x="232722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F71C0-EA64-4E48-BB45-A57A765966A1}">
      <dsp:nvSpPr>
        <dsp:cNvPr id="0" name=""/>
        <dsp:cNvSpPr/>
      </dsp:nvSpPr>
      <dsp:spPr>
        <a:xfrm>
          <a:off x="1762" y="1193208"/>
          <a:ext cx="1892752" cy="1066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Solicitante  presenta manifestación de intención del 1 al 15 de diciembre ante IEEQ.</a:t>
          </a:r>
        </a:p>
      </dsp:txBody>
      <dsp:txXfrm>
        <a:off x="1762" y="1193208"/>
        <a:ext cx="1892752" cy="1066773"/>
      </dsp:txXfrm>
    </dsp:sp>
    <dsp:sp modelId="{557C0A5E-883F-4CE7-8921-51E752443F99}">
      <dsp:nvSpPr>
        <dsp:cNvPr id="0" name=""/>
        <dsp:cNvSpPr/>
      </dsp:nvSpPr>
      <dsp:spPr>
        <a:xfrm>
          <a:off x="4221736" y="710960"/>
          <a:ext cx="1878697" cy="9692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Obtiene su registro como aspirante.</a:t>
          </a:r>
        </a:p>
      </dsp:txBody>
      <dsp:txXfrm>
        <a:off x="4221736" y="710960"/>
        <a:ext cx="1878697" cy="969293"/>
      </dsp:txXfrm>
    </dsp:sp>
    <dsp:sp modelId="{070B34C3-FC61-4CA1-A502-733497EBB0EC}">
      <dsp:nvSpPr>
        <dsp:cNvPr id="0" name=""/>
        <dsp:cNvSpPr/>
      </dsp:nvSpPr>
      <dsp:spPr>
        <a:xfrm>
          <a:off x="6392927" y="746352"/>
          <a:ext cx="1668614" cy="898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del INE contacta para alta en el SIF</a:t>
          </a:r>
        </a:p>
      </dsp:txBody>
      <dsp:txXfrm>
        <a:off x="6392927" y="746352"/>
        <a:ext cx="1668614" cy="898509"/>
      </dsp:txXfrm>
    </dsp:sp>
    <dsp:sp modelId="{EB224E16-599A-4A02-9A4E-47B67D1653CA}">
      <dsp:nvSpPr>
        <dsp:cNvPr id="0" name=""/>
        <dsp:cNvSpPr/>
      </dsp:nvSpPr>
      <dsp:spPr>
        <a:xfrm>
          <a:off x="4221736" y="1863061"/>
          <a:ext cx="1924706" cy="879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No obtiene su registro como aspirante.</a:t>
          </a:r>
        </a:p>
      </dsp:txBody>
      <dsp:txXfrm>
        <a:off x="4221736" y="1863061"/>
        <a:ext cx="1924706" cy="879168"/>
      </dsp:txXfrm>
    </dsp:sp>
    <dsp:sp modelId="{BBEAA652-F79A-4654-9D14-FAEE689A3B13}">
      <dsp:nvSpPr>
        <dsp:cNvPr id="0" name=""/>
        <dsp:cNvSpPr/>
      </dsp:nvSpPr>
      <dsp:spPr>
        <a:xfrm>
          <a:off x="6438936" y="1847302"/>
          <a:ext cx="1667941" cy="9106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del IEEQ inicia seguimiento a disolución de A.C. </a:t>
          </a:r>
        </a:p>
      </dsp:txBody>
      <dsp:txXfrm>
        <a:off x="6438936" y="1847302"/>
        <a:ext cx="1667941" cy="910686"/>
      </dsp:txXfrm>
    </dsp:sp>
    <dsp:sp modelId="{B623A6A1-99E8-4280-9EC9-C0C0000C59E2}">
      <dsp:nvSpPr>
        <dsp:cNvPr id="0" name=""/>
        <dsp:cNvSpPr/>
      </dsp:nvSpPr>
      <dsp:spPr>
        <a:xfrm>
          <a:off x="2187008" y="728943"/>
          <a:ext cx="1742235" cy="9062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UTF de IEEQ notifica a solicitante de sus obligaciones RFIEEQ</a:t>
          </a:r>
        </a:p>
      </dsp:txBody>
      <dsp:txXfrm>
        <a:off x="2187008" y="728943"/>
        <a:ext cx="1742235" cy="90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3A918-E6A4-435C-8C6F-0726CFB9001A}">
      <dsp:nvSpPr>
        <dsp:cNvPr id="0" name=""/>
        <dsp:cNvSpPr/>
      </dsp:nvSpPr>
      <dsp:spPr>
        <a:xfrm>
          <a:off x="2265" y="563079"/>
          <a:ext cx="2208841" cy="8835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CDyM notifica resolución que niega registro como ACI.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Art. 184 RFIEEQ</a:t>
          </a:r>
        </a:p>
      </dsp:txBody>
      <dsp:txXfrm>
        <a:off x="2265" y="563079"/>
        <a:ext cx="2208841" cy="883536"/>
      </dsp:txXfrm>
    </dsp:sp>
    <dsp:sp modelId="{43B5130A-C7D1-49BC-BE5A-3A5B0799EB89}">
      <dsp:nvSpPr>
        <dsp:cNvPr id="0" name=""/>
        <dsp:cNvSpPr/>
      </dsp:nvSpPr>
      <dsp:spPr>
        <a:xfrm>
          <a:off x="2265" y="1446615"/>
          <a:ext cx="2208841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A.C. cuenta con plazo de 90 días para disolverse o modificar objeto social.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Asamblea acuerda disolución o modificación de objeto social.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Gothic720 BT"/>
            </a:rPr>
            <a:t>Procede a liquidación.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latin typeface="Gothic720 BT"/>
          </a:endParaRPr>
        </a:p>
      </dsp:txBody>
      <dsp:txXfrm>
        <a:off x="2265" y="1446615"/>
        <a:ext cx="2208841" cy="2810880"/>
      </dsp:txXfrm>
    </dsp:sp>
    <dsp:sp modelId="{31C95D4A-BBAD-4F62-85AE-47337DFCCF49}">
      <dsp:nvSpPr>
        <dsp:cNvPr id="0" name=""/>
        <dsp:cNvSpPr/>
      </dsp:nvSpPr>
      <dsp:spPr>
        <a:xfrm>
          <a:off x="2520344" y="563079"/>
          <a:ext cx="2208841" cy="88353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A.C. informa y remite a UTF de IEEQ.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Art. 185 de RFIEEQ</a:t>
          </a:r>
        </a:p>
      </dsp:txBody>
      <dsp:txXfrm>
        <a:off x="2520344" y="563079"/>
        <a:ext cx="2208841" cy="883536"/>
      </dsp:txXfrm>
    </dsp:sp>
    <dsp:sp modelId="{AE88CF20-AE64-4B27-91A5-98F00B6C0C14}">
      <dsp:nvSpPr>
        <dsp:cNvPr id="0" name=""/>
        <dsp:cNvSpPr/>
      </dsp:nvSpPr>
      <dsp:spPr>
        <a:xfrm>
          <a:off x="2520344" y="1446615"/>
          <a:ext cx="2208841" cy="281088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 que acredite acuerdo de asamblea </a:t>
          </a:r>
          <a:r>
            <a:rPr lang="es-MX" sz="1400" kern="1200" dirty="0">
              <a:latin typeface="Gothic720 BT"/>
            </a:rPr>
            <a:t>para su disolución.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Documentos que acrediten cancelación de cuenta bancaria (</a:t>
          </a:r>
          <a:r>
            <a:rPr lang="es-ES" sz="1400" b="1" kern="1200" dirty="0">
              <a:latin typeface="Gothic720 BT"/>
            </a:rPr>
            <a:t>en caso de liquidación</a:t>
          </a:r>
          <a:r>
            <a:rPr lang="es-ES" sz="1400" kern="1200" dirty="0">
              <a:latin typeface="Gothic720 BT"/>
            </a:rPr>
            <a:t>)</a:t>
          </a:r>
          <a:endParaRPr lang="es-MX" sz="1400" kern="1200" dirty="0">
            <a:latin typeface="Gothic720 B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Documento que acredite modificación que corresponda respecto del RFC, en su caso.</a:t>
          </a:r>
          <a:endParaRPr lang="es-MX" sz="1400" kern="1200" dirty="0">
            <a:latin typeface="Gothic720 BT"/>
          </a:endParaRPr>
        </a:p>
      </dsp:txBody>
      <dsp:txXfrm>
        <a:off x="2520344" y="1446615"/>
        <a:ext cx="2208841" cy="2810880"/>
      </dsp:txXfrm>
    </dsp:sp>
    <dsp:sp modelId="{E4886714-1750-4F4E-BAEB-BF9331483FEC}">
      <dsp:nvSpPr>
        <dsp:cNvPr id="0" name=""/>
        <dsp:cNvSpPr/>
      </dsp:nvSpPr>
      <dsp:spPr>
        <a:xfrm>
          <a:off x="5038423" y="563079"/>
          <a:ext cx="2208841" cy="88353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UTF verifica cumplimiento de la A.C.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Gothic720 BT"/>
            </a:rPr>
            <a:t>Art. 186 de RFIEEQ</a:t>
          </a:r>
        </a:p>
      </dsp:txBody>
      <dsp:txXfrm>
        <a:off x="5038423" y="563079"/>
        <a:ext cx="2208841" cy="883536"/>
      </dsp:txXfrm>
    </dsp:sp>
    <dsp:sp modelId="{20BC50BE-1942-400B-A99B-AE15BB7F70D9}">
      <dsp:nvSpPr>
        <dsp:cNvPr id="0" name=""/>
        <dsp:cNvSpPr/>
      </dsp:nvSpPr>
      <dsp:spPr>
        <a:xfrm>
          <a:off x="5038423" y="1446615"/>
          <a:ext cx="2208841" cy="281088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Gothic720 BT"/>
            </a:rPr>
            <a:t>Verificado el cumplimiento de la asociación civil la UTF informará a la Secretaría Ejecutiva, el resultado del seguimiento efectuado respecto de la liquidación y disolución, o bien, la </a:t>
          </a:r>
          <a:r>
            <a:rPr lang="es-MX" sz="1400" kern="1200" dirty="0">
              <a:latin typeface="Gothic720 BT"/>
            </a:rPr>
            <a:t>modificación del objeto social.</a:t>
          </a:r>
        </a:p>
      </dsp:txBody>
      <dsp:txXfrm>
        <a:off x="5038423" y="1446615"/>
        <a:ext cx="2208841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B7977-961F-4602-9DE1-A005A122CC26}">
      <dsp:nvSpPr>
        <dsp:cNvPr id="0" name=""/>
        <dsp:cNvSpPr/>
      </dsp:nvSpPr>
      <dsp:spPr>
        <a:xfrm>
          <a:off x="1544156" y="1415373"/>
          <a:ext cx="917918" cy="917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SNR</a:t>
          </a:r>
        </a:p>
      </dsp:txBody>
      <dsp:txXfrm>
        <a:off x="1588965" y="1460182"/>
        <a:ext cx="828300" cy="828300"/>
      </dsp:txXfrm>
    </dsp:sp>
    <dsp:sp modelId="{33416C27-F583-40F7-9AFD-7FB2FC462570}">
      <dsp:nvSpPr>
        <dsp:cNvPr id="0" name=""/>
        <dsp:cNvSpPr/>
      </dsp:nvSpPr>
      <dsp:spPr>
        <a:xfrm rot="16200000">
          <a:off x="1713298" y="1125555"/>
          <a:ext cx="57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63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A1FE7-F281-4DEA-9329-E751D2C5894E}">
      <dsp:nvSpPr>
        <dsp:cNvPr id="0" name=""/>
        <dsp:cNvSpPr/>
      </dsp:nvSpPr>
      <dsp:spPr>
        <a:xfrm>
          <a:off x="1651686" y="92239"/>
          <a:ext cx="702859" cy="7434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INE</a:t>
          </a:r>
        </a:p>
      </dsp:txBody>
      <dsp:txXfrm>
        <a:off x="1685997" y="126550"/>
        <a:ext cx="634237" cy="674876"/>
      </dsp:txXfrm>
    </dsp:sp>
    <dsp:sp modelId="{4BC556DD-771F-490C-8C0D-4F977091A0C1}">
      <dsp:nvSpPr>
        <dsp:cNvPr id="0" name=""/>
        <dsp:cNvSpPr/>
      </dsp:nvSpPr>
      <dsp:spPr>
        <a:xfrm rot="1800000">
          <a:off x="2434761" y="2241248"/>
          <a:ext cx="4077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74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25BF5-4229-4743-9551-765854FAEA4A}">
      <dsp:nvSpPr>
        <dsp:cNvPr id="0" name=""/>
        <dsp:cNvSpPr/>
      </dsp:nvSpPr>
      <dsp:spPr>
        <a:xfrm>
          <a:off x="2815192" y="2191518"/>
          <a:ext cx="818633" cy="7759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SUJETOS OBLIGADOS</a:t>
          </a:r>
        </a:p>
      </dsp:txBody>
      <dsp:txXfrm>
        <a:off x="2853072" y="2229398"/>
        <a:ext cx="742873" cy="700210"/>
      </dsp:txXfrm>
    </dsp:sp>
    <dsp:sp modelId="{2E300849-6132-4DED-9974-3A3C989158F5}">
      <dsp:nvSpPr>
        <dsp:cNvPr id="0" name=""/>
        <dsp:cNvSpPr/>
      </dsp:nvSpPr>
      <dsp:spPr>
        <a:xfrm rot="9000000">
          <a:off x="1195562" y="2232718"/>
          <a:ext cx="373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62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B0964-4730-4021-AC46-2A07750FC73E}">
      <dsp:nvSpPr>
        <dsp:cNvPr id="0" name=""/>
        <dsp:cNvSpPr/>
      </dsp:nvSpPr>
      <dsp:spPr>
        <a:xfrm>
          <a:off x="342854" y="2240636"/>
          <a:ext cx="877735" cy="67773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IEEQ</a:t>
          </a:r>
        </a:p>
      </dsp:txBody>
      <dsp:txXfrm>
        <a:off x="375938" y="2273720"/>
        <a:ext cx="811567" cy="611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1F2B5-537D-4D55-858A-28E7DA758523}">
      <dsp:nvSpPr>
        <dsp:cNvPr id="0" name=""/>
        <dsp:cNvSpPr/>
      </dsp:nvSpPr>
      <dsp:spPr>
        <a:xfrm>
          <a:off x="2405" y="179143"/>
          <a:ext cx="2345837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1</a:t>
          </a:r>
        </a:p>
      </dsp:txBody>
      <dsp:txXfrm>
        <a:off x="2405" y="179143"/>
        <a:ext cx="2345837" cy="432000"/>
      </dsp:txXfrm>
    </dsp:sp>
    <dsp:sp modelId="{71256193-60DB-43E2-B529-ACF98582BE69}">
      <dsp:nvSpPr>
        <dsp:cNvPr id="0" name=""/>
        <dsp:cNvSpPr/>
      </dsp:nvSpPr>
      <dsp:spPr>
        <a:xfrm>
          <a:off x="2405" y="611143"/>
          <a:ext cx="2345837" cy="2305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4F4F5B"/>
              </a:solidFill>
            </a:rPr>
            <a:t>Contar con una herramienta informática que permita proveer información oportuna y cierta durante el proceso de registro y aprobación de personas precandidatas y de personas candidatas, al INE y al IEEQ.</a:t>
          </a:r>
          <a:endParaRPr lang="es-MX" sz="1500" kern="1200" dirty="0">
            <a:solidFill>
              <a:srgbClr val="4F4F5B"/>
            </a:solidFill>
          </a:endParaRPr>
        </a:p>
      </dsp:txBody>
      <dsp:txXfrm>
        <a:off x="2405" y="611143"/>
        <a:ext cx="2345837" cy="2305800"/>
      </dsp:txXfrm>
    </dsp:sp>
    <dsp:sp modelId="{D4F50B9E-97D2-4409-84EB-1815E11F2BFA}">
      <dsp:nvSpPr>
        <dsp:cNvPr id="0" name=""/>
        <dsp:cNvSpPr/>
      </dsp:nvSpPr>
      <dsp:spPr>
        <a:xfrm>
          <a:off x="2676660" y="179143"/>
          <a:ext cx="2345837" cy="4320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2</a:t>
          </a:r>
        </a:p>
      </dsp:txBody>
      <dsp:txXfrm>
        <a:off x="2676660" y="179143"/>
        <a:ext cx="2345837" cy="432000"/>
      </dsp:txXfrm>
    </dsp:sp>
    <dsp:sp modelId="{3259E044-47B7-4E20-9327-97C70A3A98D0}">
      <dsp:nvSpPr>
        <dsp:cNvPr id="0" name=""/>
        <dsp:cNvSpPr/>
      </dsp:nvSpPr>
      <dsp:spPr>
        <a:xfrm>
          <a:off x="2676660" y="583796"/>
          <a:ext cx="2345837" cy="230580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rgbClr val="4F4F5B"/>
              </a:solidFill>
            </a:rPr>
            <a:t>Unificar los procedimientos de captura de datos, así como, la consulta en línea de la información de personas aspirantes.</a:t>
          </a:r>
          <a:endParaRPr lang="es-MX" sz="1500" kern="1200" dirty="0">
            <a:solidFill>
              <a:srgbClr val="4F4F5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500" kern="1200" dirty="0"/>
        </a:p>
      </dsp:txBody>
      <dsp:txXfrm>
        <a:off x="2676660" y="583796"/>
        <a:ext cx="2345837" cy="2305800"/>
      </dsp:txXfrm>
    </dsp:sp>
    <dsp:sp modelId="{E4E06530-0EF4-4836-9A29-24C8569016DD}">
      <dsp:nvSpPr>
        <dsp:cNvPr id="0" name=""/>
        <dsp:cNvSpPr/>
      </dsp:nvSpPr>
      <dsp:spPr>
        <a:xfrm>
          <a:off x="5350915" y="179143"/>
          <a:ext cx="2345837" cy="4320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3</a:t>
          </a:r>
        </a:p>
      </dsp:txBody>
      <dsp:txXfrm>
        <a:off x="5350915" y="179143"/>
        <a:ext cx="2345837" cy="432000"/>
      </dsp:txXfrm>
    </dsp:sp>
    <dsp:sp modelId="{BE98F6B2-C4B0-494F-8B4E-82EFF089472A}">
      <dsp:nvSpPr>
        <dsp:cNvPr id="0" name=""/>
        <dsp:cNvSpPr/>
      </dsp:nvSpPr>
      <dsp:spPr>
        <a:xfrm>
          <a:off x="5350915" y="611143"/>
          <a:ext cx="2345837" cy="230580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solidFill>
                <a:srgbClr val="4F4F5B"/>
              </a:solidFill>
            </a:rPr>
            <a:t>Detectar registros simultáneos y generar reportes a las diferentes áreas del INE y al IEEQ.</a:t>
          </a:r>
        </a:p>
      </dsp:txBody>
      <dsp:txXfrm>
        <a:off x="5350915" y="611143"/>
        <a:ext cx="2345837" cy="2305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48860-E873-430C-8F14-CED58C2CE1DD}">
      <dsp:nvSpPr>
        <dsp:cNvPr id="0" name=""/>
        <dsp:cNvSpPr/>
      </dsp:nvSpPr>
      <dsp:spPr>
        <a:xfrm>
          <a:off x="0" y="431055"/>
          <a:ext cx="705441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501" tIns="312420" rIns="547501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En el caso de Apoyo Ciudadano, el IEEQ antes de hacer uso del sistema deberá realizar la configuración, en la cual, se captura la información de fechas de inicio y fin del periodo de Apoyo Ciudadano, topes de gastos, cargos y los entornos geográficos en los que se tendrá Proceso Electoral en la entidad. Si no se realiza la configuración, la persona Aspirante no podrá realizar su registro en el SNR y cumplir con sus obligaciones en materia de rendición de cuentas.</a:t>
          </a:r>
          <a:endParaRPr lang="es-MX" sz="1500" kern="1200" dirty="0"/>
        </a:p>
      </dsp:txBody>
      <dsp:txXfrm>
        <a:off x="0" y="431055"/>
        <a:ext cx="7054417" cy="1890000"/>
      </dsp:txXfrm>
    </dsp:sp>
    <dsp:sp modelId="{34BB5AEC-C4A0-4BF3-AE5A-7C35DA1A7EAE}">
      <dsp:nvSpPr>
        <dsp:cNvPr id="0" name=""/>
        <dsp:cNvSpPr/>
      </dsp:nvSpPr>
      <dsp:spPr>
        <a:xfrm>
          <a:off x="352720" y="209655"/>
          <a:ext cx="4938091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48" tIns="0" rIns="1866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IEEQ</a:t>
          </a:r>
        </a:p>
      </dsp:txBody>
      <dsp:txXfrm>
        <a:off x="374336" y="231271"/>
        <a:ext cx="4894859" cy="399568"/>
      </dsp:txXfrm>
    </dsp:sp>
    <dsp:sp modelId="{6C120243-D67B-4127-BCEF-D46C29E6DC03}">
      <dsp:nvSpPr>
        <dsp:cNvPr id="0" name=""/>
        <dsp:cNvSpPr/>
      </dsp:nvSpPr>
      <dsp:spPr>
        <a:xfrm>
          <a:off x="0" y="2623455"/>
          <a:ext cx="7054417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501" tIns="312420" rIns="547501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Las personas aspirantes a un cargo de elección popular mediante la figura de candidatura independiente realizarán la captura de información y adjunto de documentación, </a:t>
          </a:r>
          <a:r>
            <a:rPr lang="es-ES" sz="1500" b="1" kern="1200" dirty="0"/>
            <a:t>a través de la Liga Pública: </a:t>
          </a:r>
          <a:r>
            <a:rPr lang="es-MX" sz="1500" b="0" kern="1200" dirty="0">
              <a:hlinkClick xmlns:r="http://schemas.openxmlformats.org/officeDocument/2006/relationships" r:id="rId1"/>
            </a:rPr>
            <a:t>https://registrocandidaturas.ine.mx/snr/app/login</a:t>
          </a:r>
          <a:r>
            <a:rPr lang="es-MX" sz="1500" b="0" kern="1200" dirty="0"/>
            <a:t> y utilizando el folio que corresponde a Querétaro: </a:t>
          </a:r>
          <a:r>
            <a:rPr lang="es-MX" sz="1500" b="1" kern="1200" dirty="0"/>
            <a:t>BO6EQ2JQRTQ45</a:t>
          </a:r>
        </a:p>
      </dsp:txBody>
      <dsp:txXfrm>
        <a:off x="0" y="2623455"/>
        <a:ext cx="7054417" cy="1488375"/>
      </dsp:txXfrm>
    </dsp:sp>
    <dsp:sp modelId="{1791D030-DB24-4084-8CE8-F00423D227C7}">
      <dsp:nvSpPr>
        <dsp:cNvPr id="0" name=""/>
        <dsp:cNvSpPr/>
      </dsp:nvSpPr>
      <dsp:spPr>
        <a:xfrm>
          <a:off x="352720" y="2402055"/>
          <a:ext cx="4938091" cy="442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48" tIns="0" rIns="18664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kern="1200" dirty="0"/>
            <a:t>Aspirantes a candidaturas independientes</a:t>
          </a:r>
        </a:p>
      </dsp:txBody>
      <dsp:txXfrm>
        <a:off x="374336" y="2423671"/>
        <a:ext cx="489485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97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83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86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91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5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48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81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1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0F68-CAD6-40FB-9E11-E4C8CEBB40EC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BC1A-12DC-4D37-A300-2F8247C8A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6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scalizaci&#243;n@ieeq.m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l.eleccionesqro.mx/2023-202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registrocandidaturas.ine.mx/snr/app/log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l.eleccionesqro.mx/2023-202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ios.ine.mx/archivos2/tutoriales/sistemas/ApoyoInstitucional/SNR/rsc/docs/auxiliares/Registro_Liga_Publica_SNR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e.mx/sistemas-de-fiscalizac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ine.mx/loginUTF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s://www.ine.mx/sistemas-de-fiscalizac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iscalizaci&#243;n@ieeq.m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1F3C1C-6846-0015-4085-11B05F02825C}"/>
              </a:ext>
            </a:extLst>
          </p:cNvPr>
          <p:cNvSpPr/>
          <p:nvPr/>
        </p:nvSpPr>
        <p:spPr>
          <a:xfrm>
            <a:off x="483870" y="2721114"/>
            <a:ext cx="8176260" cy="7078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>
                  <a:solidFill>
                    <a:srgbClr val="A349A3"/>
                  </a:solidFill>
                </a:ln>
                <a:solidFill>
                  <a:srgbClr val="4F4F5B"/>
                </a:solidFill>
                <a:effectLst>
                  <a:reflection blurRad="6350" stA="53000" endA="300" endPos="35500" dir="5400000" sy="-90000" algn="bl" rotWithShape="0"/>
                </a:effectLst>
                <a:latin typeface="Gothic720 BT" panose="020C0603020203020204" pitchFamily="34" charset="0"/>
              </a:rPr>
              <a:t>SISTEMAS DE FISCALIZACIÓN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4176791-20EA-9E63-1F3D-FE98FCCA7A98}"/>
              </a:ext>
            </a:extLst>
          </p:cNvPr>
          <p:cNvSpPr txBox="1">
            <a:spLocks/>
          </p:cNvSpPr>
          <p:nvPr/>
        </p:nvSpPr>
        <p:spPr>
          <a:xfrm>
            <a:off x="3481156" y="4676330"/>
            <a:ext cx="5091344" cy="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4F4F5B"/>
                </a:solidFill>
                <a:latin typeface="Gothic720 BT" panose="020C0603020203020204" pitchFamily="34" charset="0"/>
              </a:rPr>
              <a:t>Miguel Sergio Leroy López González</a:t>
            </a:r>
          </a:p>
          <a:p>
            <a:pPr algn="ctr"/>
            <a:r>
              <a:rPr lang="es-MX" sz="2400" b="1" dirty="0">
                <a:solidFill>
                  <a:srgbClr val="98959D"/>
                </a:solidFill>
                <a:latin typeface="Gothic720 BT" panose="020C0603020203020204" pitchFamily="34" charset="0"/>
              </a:rPr>
              <a:t>Unidad Técnica de Fiscalización</a:t>
            </a:r>
          </a:p>
          <a:p>
            <a:pPr algn="ctr"/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  <a:hlinkClick r:id="rId3"/>
              </a:rPr>
              <a:t>fiscalización@ieeq.mx</a:t>
            </a:r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00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2166151" y="1336033"/>
            <a:ext cx="64873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4F4F5B"/>
                </a:solidFill>
                <a:latin typeface="Gothic720 BT" panose="020C0603020203020204" pitchFamily="34" charset="0"/>
              </a:rPr>
              <a:t>Conforme al artículo 182 del Reglamento de Fiscalización del IEEQ, </a:t>
            </a:r>
            <a:r>
              <a:rPr lang="es-MX" b="1" dirty="0">
                <a:solidFill>
                  <a:srgbClr val="4F4F5B"/>
                </a:solidFill>
                <a:latin typeface="Gothic720 BT" panose="020C0603020203020204" pitchFamily="34" charset="0"/>
              </a:rPr>
              <a:t>corresponde en el ámbito local a la UTF (IEEQ):</a:t>
            </a:r>
            <a:endParaRPr lang="es-MX" sz="1050" b="1" dirty="0">
              <a:solidFill>
                <a:srgbClr val="4F4F5B"/>
              </a:solidFill>
              <a:latin typeface="Gothic720 BT" panose="020C0603020203020204" pitchFamily="34" charset="0"/>
            </a:endParaRPr>
          </a:p>
          <a:p>
            <a:pPr algn="just"/>
            <a:endParaRPr lang="es-MX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MX" dirty="0">
                <a:solidFill>
                  <a:srgbClr val="A349A3"/>
                </a:solidFill>
                <a:latin typeface="Gothic720 Lt BT" panose="020C0403020203020204" pitchFamily="34" charset="0"/>
              </a:rPr>
              <a:t>Dar 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seguimiento a </a:t>
            </a: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la disolución y liquidación de las asociaciones civiles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, una vez que la persona interesada concluya su participación en el procedimiento de registro de candidaturas independientes, de acuerdo con lo siguiente:</a:t>
            </a:r>
          </a:p>
          <a:p>
            <a:pPr algn="just"/>
            <a:endParaRPr lang="es-ES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A349A3"/>
                </a:solidFill>
                <a:latin typeface="Gothic720 Lt BT" panose="020C0403020203020204" pitchFamily="34" charset="0"/>
              </a:rPr>
              <a:t>Del Solicitante: Una vez que se determine que no obtuvo la calidad de aspirante.</a:t>
            </a:r>
          </a:p>
          <a:p>
            <a:pPr algn="just"/>
            <a:endParaRPr lang="es-ES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Del Aspirante: 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Una vez que se determine que no obtuvo el derecho a registrarse en candidatura independiente.</a:t>
            </a:r>
          </a:p>
          <a:p>
            <a:pPr algn="just"/>
            <a:endParaRPr lang="es-ES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De la candidatura independiente: 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Una vez que concluya la jornada electoral. </a:t>
            </a:r>
            <a:endParaRPr lang="es-ES" sz="20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8772EB-B8F8-6AE4-6148-21809EC86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717" y="2097156"/>
            <a:ext cx="1855434" cy="40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A2A885-EC8B-8862-28E8-81CE82AD7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84662"/>
              </p:ext>
            </p:extLst>
          </p:nvPr>
        </p:nvGraphicFramePr>
        <p:xfrm>
          <a:off x="517679" y="1600200"/>
          <a:ext cx="8108641" cy="346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D577081-6E20-DEC6-78D7-EDE44B558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</a:blip>
          <a:srcRect/>
          <a:stretch>
            <a:fillRect/>
          </a:stretch>
        </p:blipFill>
        <p:spPr bwMode="auto">
          <a:xfrm>
            <a:off x="2315037" y="4162427"/>
            <a:ext cx="2590454" cy="21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938A65-A399-48AF-48A8-FB760B303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2500" y="4766017"/>
            <a:ext cx="1690051" cy="16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15880A-D92D-D50A-18AE-78CCE48047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9" y="1792140"/>
            <a:ext cx="1170305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20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DB3DC0F-2DA2-07A8-EBAD-8FCB45A7D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824673"/>
              </p:ext>
            </p:extLst>
          </p:nvPr>
        </p:nvGraphicFramePr>
        <p:xfrm>
          <a:off x="947235" y="2037425"/>
          <a:ext cx="7249530" cy="482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25BDDE0-EF02-1066-126D-DBA29A0E1AA2}"/>
              </a:ext>
            </a:extLst>
          </p:cNvPr>
          <p:cNvSpPr txBox="1"/>
          <p:nvPr/>
        </p:nvSpPr>
        <p:spPr>
          <a:xfrm>
            <a:off x="947233" y="1326555"/>
            <a:ext cx="72495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En términos de RFIEEQ, la asociación civil podrá: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disolverse y liquidarse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, o bien,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modificar su objeto social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. Para el caso de aquellas personas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solicitantes</a:t>
            </a:r>
            <a:r>
              <a:rPr lang="es-ES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 que no obtuvieron su registro como aspirantes a candidatura independiente, se atenderá lo siguiente:</a:t>
            </a:r>
            <a:endParaRPr lang="es-ES" sz="1600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484C3D-7E4B-FE61-B10D-201C0974DB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2112332" y="5412019"/>
            <a:ext cx="921745" cy="822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A8420F-D536-C6EA-B68A-7FFB5794DF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7" y="5412019"/>
            <a:ext cx="810560" cy="8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64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744612" y="1570971"/>
            <a:ext cx="7654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Sistema Nacional de Registro de precandidatos y candidatos (SNR)</a:t>
            </a:r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1A5C52-4302-03C1-45D4-EB2F8E30A7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147810" y="3803709"/>
            <a:ext cx="2848373" cy="18766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B8EB90-AB6B-72E5-CAFF-106C625A06AE}"/>
              </a:ext>
            </a:extLst>
          </p:cNvPr>
          <p:cNvSpPr txBox="1"/>
          <p:nvPr/>
        </p:nvSpPr>
        <p:spPr>
          <a:xfrm>
            <a:off x="744612" y="5904011"/>
            <a:ext cx="634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Capacitación sobre SNR impartida por Campus UTF del INE.</a:t>
            </a:r>
          </a:p>
        </p:txBody>
      </p:sp>
    </p:spTree>
    <p:extLst>
      <p:ext uri="{BB962C8B-B14F-4D97-AF65-F5344CB8AC3E}">
        <p14:creationId xmlns:p14="http://schemas.microsoft.com/office/powerpoint/2010/main" val="421849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2CC58-D557-EFF3-DEB2-B94B818DB3DB}"/>
              </a:ext>
            </a:extLst>
          </p:cNvPr>
          <p:cNvSpPr txBox="1"/>
          <p:nvPr/>
        </p:nvSpPr>
        <p:spPr>
          <a:xfrm>
            <a:off x="377863" y="1903637"/>
            <a:ext cx="504639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A349A3"/>
                </a:solidFill>
                <a:latin typeface="Gothic720 BT" panose="020C0603020203020204" pitchFamily="34" charset="0"/>
              </a:rPr>
              <a:t>¿Qué es el Sistema Nacional de Registro de precandidatos y candidatos (SNR)?</a:t>
            </a:r>
          </a:p>
          <a:p>
            <a:endParaRPr lang="es-ES" sz="8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Sistema propiedad del INE, que permite realizar el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BT" panose="020C0603020203020204" pitchFamily="34" charset="0"/>
              </a:rPr>
              <a:t>registro de personas aspirantes a una candidatura independiente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, precandidaturas, candidaturas y candidaturas independientes, que contiendan para un cargo de elección popular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BT" panose="020C0603020203020204" pitchFamily="34" charset="0"/>
              </a:rPr>
              <a:t>en el ámbito local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en procesos electorales ordinarios y extraordinarios; según el artículo 4 numeral 1, inciso ccc) del Reglamento de Fiscalización del INE, así com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o en términos del Anexo 10.1 del Reglamento de Elecciones del INE.</a:t>
            </a:r>
            <a:endParaRPr lang="es-ES" sz="16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70697A90-DE90-8CD3-F716-318C083A1379}"/>
              </a:ext>
            </a:extLst>
          </p:cNvPr>
          <p:cNvSpPr/>
          <p:nvPr/>
        </p:nvSpPr>
        <p:spPr>
          <a:xfrm>
            <a:off x="6349753" y="3046058"/>
            <a:ext cx="1571348" cy="1316144"/>
          </a:xfrm>
          <a:prstGeom prst="triangle">
            <a:avLst>
              <a:gd name="adj" fmla="val 50565"/>
            </a:avLst>
          </a:prstGeom>
          <a:noFill/>
          <a:ln w="9525" cap="flat" cmpd="sng" algn="ctr">
            <a:solidFill>
              <a:srgbClr val="A349A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FA5A10-BBEE-22B9-7491-08CB6E3DE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438892"/>
              </p:ext>
            </p:extLst>
          </p:nvPr>
        </p:nvGraphicFramePr>
        <p:xfrm>
          <a:off x="5147086" y="2026136"/>
          <a:ext cx="3976681" cy="305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33960B1-C8F8-A69C-DAF5-E87D99A2D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306" y="3632462"/>
            <a:ext cx="743641" cy="4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5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B843A2-9F5A-75E8-C026-DCAFE6675795}"/>
              </a:ext>
            </a:extLst>
          </p:cNvPr>
          <p:cNvSpPr txBox="1"/>
          <p:nvPr/>
        </p:nvSpPr>
        <p:spPr>
          <a:xfrm>
            <a:off x="3254404" y="1176616"/>
            <a:ext cx="2635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A349A3"/>
                </a:solidFill>
                <a:latin typeface="Arial" panose="020B0604020202020204" pitchFamily="34" charset="0"/>
              </a:rPr>
              <a:t>OBJETIVOS </a:t>
            </a:r>
            <a:r>
              <a:rPr lang="es-MX" b="1" dirty="0">
                <a:solidFill>
                  <a:srgbClr val="A349A3"/>
                </a:solidFill>
                <a:latin typeface="Arial" panose="020B0604020202020204" pitchFamily="34" charset="0"/>
              </a:rPr>
              <a:t>DEL </a:t>
            </a:r>
            <a:r>
              <a:rPr lang="es-MX" sz="1800" b="1" i="0" u="none" strike="noStrike" baseline="0" dirty="0">
                <a:solidFill>
                  <a:srgbClr val="A349A3"/>
                </a:solidFill>
                <a:latin typeface="Arial" panose="020B0604020202020204" pitchFamily="34" charset="0"/>
              </a:rPr>
              <a:t>SNR</a:t>
            </a:r>
            <a:endParaRPr lang="es-MX" dirty="0">
              <a:solidFill>
                <a:srgbClr val="A349A3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D3C223A-D695-ECE1-914C-D2C59709E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745926"/>
              </p:ext>
            </p:extLst>
          </p:nvPr>
        </p:nvGraphicFramePr>
        <p:xfrm>
          <a:off x="759039" y="1395883"/>
          <a:ext cx="7699159" cy="309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D06A773-4A78-CF7A-E051-C8611895E1B1}"/>
              </a:ext>
            </a:extLst>
          </p:cNvPr>
          <p:cNvSpPr txBox="1"/>
          <p:nvPr/>
        </p:nvSpPr>
        <p:spPr>
          <a:xfrm>
            <a:off x="759039" y="4534648"/>
            <a:ext cx="7699159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A349A3"/>
                </a:solidFill>
                <a:latin typeface="Gothic720 BT" panose="020C0603020203020204" pitchFamily="34" charset="0"/>
              </a:rPr>
              <a:t>IMPORTANCIA DEL SNR</a:t>
            </a:r>
          </a:p>
          <a:p>
            <a:pPr algn="just"/>
            <a:endParaRPr lang="es-ES" sz="1000" dirty="0">
              <a:solidFill>
                <a:srgbClr val="A349A3"/>
              </a:solidFill>
              <a:latin typeface="Gothic720 BT" panose="020C0603020203020204" pitchFamily="34" charset="0"/>
            </a:endParaRPr>
          </a:p>
          <a:p>
            <a:pPr algn="just"/>
            <a:r>
              <a:rPr lang="es-ES" sz="1700" dirty="0">
                <a:solidFill>
                  <a:srgbClr val="4F4F5B"/>
                </a:solidFill>
                <a:latin typeface="Gothic720 BT" panose="020C0603020203020204" pitchFamily="34" charset="0"/>
              </a:rPr>
              <a:t>Que el INE pueda conocer el universo a fiscalizar en tiempo real, con información validada por el INE o por el IEEQ, con lo que se facilita la transparencia en la rendición de cuentas.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536603-D59A-540C-1CB8-8BCF4CE3D95F}"/>
              </a:ext>
            </a:extLst>
          </p:cNvPr>
          <p:cNvSpPr txBox="1"/>
          <p:nvPr/>
        </p:nvSpPr>
        <p:spPr>
          <a:xfrm>
            <a:off x="722420" y="6065655"/>
            <a:ext cx="708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Capacitación sobre SNR impartida por Campus UTF del INE.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B2F14E-6A4F-8CC5-27D9-B73E73AC4E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30917" r="30316" b="30917"/>
          <a:stretch>
            <a:fillRect/>
          </a:stretch>
        </p:blipFill>
        <p:spPr bwMode="auto">
          <a:xfrm>
            <a:off x="6782539" y="3000028"/>
            <a:ext cx="1218461" cy="120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12C11D-2432-2C52-66FB-0BB7BDED5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13" y="3519323"/>
            <a:ext cx="892810" cy="5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56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34A52E-280A-BD67-E9F5-1037BC8EEA7E}"/>
              </a:ext>
            </a:extLst>
          </p:cNvPr>
          <p:cNvSpPr txBox="1"/>
          <p:nvPr/>
        </p:nvSpPr>
        <p:spPr>
          <a:xfrm>
            <a:off x="2614473" y="1413722"/>
            <a:ext cx="3915053" cy="369332"/>
          </a:xfrm>
          <a:prstGeom prst="rect">
            <a:avLst/>
          </a:prstGeom>
          <a:noFill/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A349A3"/>
                </a:solidFill>
                <a:latin typeface="Arial" panose="020B0604020202020204" pitchFamily="34" charset="0"/>
              </a:rPr>
              <a:t>USUARIOS QUE OPERAN EL SNR</a:t>
            </a:r>
            <a:endParaRPr lang="es-MX" dirty="0">
              <a:solidFill>
                <a:srgbClr val="A349A3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2FBD9FE-7A56-2CF5-43E9-892E902D3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303476"/>
              </p:ext>
            </p:extLst>
          </p:nvPr>
        </p:nvGraphicFramePr>
        <p:xfrm>
          <a:off x="1403783" y="1901761"/>
          <a:ext cx="7054417" cy="432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0F3B92-D6ED-4370-4676-5E9203F4D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58" y="6036557"/>
            <a:ext cx="4743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6D3BF8-348C-2823-75DE-D2A441F37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06" y="5998968"/>
            <a:ext cx="672465" cy="5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C78B1B-85A5-122C-D292-2CA8378DE1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9" y="5952737"/>
            <a:ext cx="38481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0A4287-0204-86ED-D29D-9AE97B304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3" y="4632326"/>
            <a:ext cx="1382258" cy="1857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5B53CE-C2AD-C9FE-A07D-94AA257D8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11" y="2369887"/>
            <a:ext cx="946027" cy="19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DE9E37-F969-937A-2AD3-EB9EBBA4E02D}"/>
              </a:ext>
            </a:extLst>
          </p:cNvPr>
          <p:cNvSpPr txBox="1"/>
          <p:nvPr/>
        </p:nvSpPr>
        <p:spPr>
          <a:xfrm>
            <a:off x="823123" y="1448929"/>
            <a:ext cx="7635075" cy="1891287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i="1" dirty="0"/>
              <a:t>En el micrositio del IEEQ: </a:t>
            </a:r>
            <a:r>
              <a:rPr lang="es-MX" sz="2000" i="1" dirty="0">
                <a:hlinkClick r:id="rId3"/>
              </a:rPr>
              <a:t>https://pel.eleccionesqro.mx/2023-2024/</a:t>
            </a:r>
            <a:r>
              <a:rPr lang="es-MX" sz="2000" i="1" dirty="0"/>
              <a:t> , al dar clic en el apartado de “Candidaturas Independientes” se localiza el </a:t>
            </a:r>
            <a:r>
              <a:rPr lang="es-ES" sz="2000" i="1" dirty="0"/>
              <a:t>Folio de acceso a la liga pública del Sistema Nacional de Registro de Precandidatos y Candidatos (SNR).</a:t>
            </a:r>
            <a:r>
              <a:rPr lang="es-MX" sz="2000" i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C5C8A5-EE7D-E41B-4887-4B8D50A466D6}"/>
              </a:ext>
            </a:extLst>
          </p:cNvPr>
          <p:cNvSpPr txBox="1"/>
          <p:nvPr/>
        </p:nvSpPr>
        <p:spPr>
          <a:xfrm>
            <a:off x="3218155" y="5366305"/>
            <a:ext cx="270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Folio: </a:t>
            </a:r>
            <a:r>
              <a:rPr lang="es-MX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BO6EQ2JQRTQ45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AF7380-1E57-B6C7-A3EB-406B2AE5E3C9}"/>
              </a:ext>
            </a:extLst>
          </p:cNvPr>
          <p:cNvSpPr txBox="1"/>
          <p:nvPr/>
        </p:nvSpPr>
        <p:spPr>
          <a:xfrm>
            <a:off x="2203739" y="4704117"/>
            <a:ext cx="4873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https://registrocandidaturas.ine.mx/snr/app/login</a:t>
            </a:r>
            <a:r>
              <a:rPr lang="es-MX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C687E8-0E61-9BDC-287C-C9F344110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21" y="3703416"/>
            <a:ext cx="7635075" cy="7388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D4BEF4-A56A-A91D-CE63-FC295BE972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6" y="4523275"/>
            <a:ext cx="1435926" cy="17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77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996CA1-6858-EB56-D189-2ACC50737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7647"/>
            <a:ext cx="9144000" cy="6309438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150DECC-D6CE-AFD3-294D-4413E0AD782C}"/>
              </a:ext>
            </a:extLst>
          </p:cNvPr>
          <p:cNvSpPr/>
          <p:nvPr/>
        </p:nvSpPr>
        <p:spPr>
          <a:xfrm rot="10800000">
            <a:off x="5039744" y="4616096"/>
            <a:ext cx="3418456" cy="5192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C47EAD-AE91-63D4-A15C-A021DBE3E03C}"/>
              </a:ext>
            </a:extLst>
          </p:cNvPr>
          <p:cNvSpPr txBox="1"/>
          <p:nvPr/>
        </p:nvSpPr>
        <p:spPr>
          <a:xfrm>
            <a:off x="5731642" y="4339355"/>
            <a:ext cx="2612258" cy="369332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 clic en “Liga pública”</a:t>
            </a:r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75002A93-578D-474F-101D-422266B1D0F3}"/>
              </a:ext>
            </a:extLst>
          </p:cNvPr>
          <p:cNvSpPr/>
          <p:nvPr/>
        </p:nvSpPr>
        <p:spPr>
          <a:xfrm rot="10800000">
            <a:off x="2647025" y="3746843"/>
            <a:ext cx="790109" cy="20532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6D667D7-E16E-9C86-4C1C-E3856B87803F}"/>
              </a:ext>
            </a:extLst>
          </p:cNvPr>
          <p:cNvSpPr txBox="1"/>
          <p:nvPr/>
        </p:nvSpPr>
        <p:spPr>
          <a:xfrm>
            <a:off x="944729" y="3680367"/>
            <a:ext cx="1702293" cy="30777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ic720 BT" panose="020C0603020203020204" pitchFamily="34" charset="0"/>
              </a:rPr>
              <a:t>Dejar campo vacío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7BFB16-504F-9225-7C42-4A99E4472079}"/>
              </a:ext>
            </a:extLst>
          </p:cNvPr>
          <p:cNvSpPr txBox="1"/>
          <p:nvPr/>
        </p:nvSpPr>
        <p:spPr>
          <a:xfrm>
            <a:off x="6283168" y="2993158"/>
            <a:ext cx="1717832" cy="30777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ic720 BT" panose="020C0603020203020204" pitchFamily="34" charset="0"/>
              </a:rPr>
              <a:t>Dejar campo vacío</a:t>
            </a:r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BB8F2E4E-910D-B1FB-393E-AAE61488B87F}"/>
              </a:ext>
            </a:extLst>
          </p:cNvPr>
          <p:cNvSpPr/>
          <p:nvPr/>
        </p:nvSpPr>
        <p:spPr>
          <a:xfrm>
            <a:off x="5491949" y="3089443"/>
            <a:ext cx="790109" cy="20532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9539BF5-2304-2031-2FDE-61146D7B785A}"/>
              </a:ext>
            </a:extLst>
          </p:cNvPr>
          <p:cNvSpPr/>
          <p:nvPr/>
        </p:nvSpPr>
        <p:spPr>
          <a:xfrm>
            <a:off x="8618220" y="624840"/>
            <a:ext cx="198120" cy="213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483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C7DF74-F161-3295-BED2-4E90A85F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69" y="147650"/>
            <a:ext cx="9144000" cy="63070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013E84-15FF-A7E3-0182-7C55746ECBD6}"/>
              </a:ext>
            </a:extLst>
          </p:cNvPr>
          <p:cNvSpPr txBox="1"/>
          <p:nvPr/>
        </p:nvSpPr>
        <p:spPr>
          <a:xfrm>
            <a:off x="6283169" y="2993381"/>
            <a:ext cx="1717832" cy="30777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ic720 BT" panose="020C0603020203020204" pitchFamily="34" charset="0"/>
              </a:rPr>
              <a:t>Dejar campo vacío</a:t>
            </a: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BFF0F270-A4E1-078B-554C-5EB6B298BC63}"/>
              </a:ext>
            </a:extLst>
          </p:cNvPr>
          <p:cNvSpPr/>
          <p:nvPr/>
        </p:nvSpPr>
        <p:spPr>
          <a:xfrm>
            <a:off x="5450889" y="3080822"/>
            <a:ext cx="790109" cy="20532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C21B8E6D-27A8-C715-F4AC-81ED558F6DFD}"/>
              </a:ext>
            </a:extLst>
          </p:cNvPr>
          <p:cNvSpPr/>
          <p:nvPr/>
        </p:nvSpPr>
        <p:spPr>
          <a:xfrm rot="10800000">
            <a:off x="2647025" y="3602038"/>
            <a:ext cx="790109" cy="20532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432F76-2D63-CE00-B147-FBD0D4521B17}"/>
              </a:ext>
            </a:extLst>
          </p:cNvPr>
          <p:cNvSpPr txBox="1"/>
          <p:nvPr/>
        </p:nvSpPr>
        <p:spPr>
          <a:xfrm>
            <a:off x="685800" y="3553135"/>
            <a:ext cx="1919054" cy="30777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ic720 BT" panose="020C0603020203020204" pitchFamily="34" charset="0"/>
              </a:rPr>
              <a:t>Dejar campo vacío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6B618B-1382-EF77-0DE0-69D7B02E5C06}"/>
              </a:ext>
            </a:extLst>
          </p:cNvPr>
          <p:cNvSpPr txBox="1"/>
          <p:nvPr/>
        </p:nvSpPr>
        <p:spPr>
          <a:xfrm>
            <a:off x="339198" y="5922254"/>
            <a:ext cx="2839008" cy="43088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 clic en “Regístrate”</a:t>
            </a:r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ED2BD1AB-3FFB-5CF5-B216-49C250ECEF2A}"/>
              </a:ext>
            </a:extLst>
          </p:cNvPr>
          <p:cNvSpPr/>
          <p:nvPr/>
        </p:nvSpPr>
        <p:spPr>
          <a:xfrm rot="10800000">
            <a:off x="3178205" y="6035036"/>
            <a:ext cx="825623" cy="287327"/>
          </a:xfrm>
          <a:prstGeom prst="lef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A7EA2555-F665-20FE-68B8-F46478E27C06}"/>
              </a:ext>
            </a:extLst>
          </p:cNvPr>
          <p:cNvSpPr/>
          <p:nvPr/>
        </p:nvSpPr>
        <p:spPr>
          <a:xfrm>
            <a:off x="5567778" y="4646362"/>
            <a:ext cx="790109" cy="20532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35067F-DF54-5543-4A5C-5BA6593088F1}"/>
              </a:ext>
            </a:extLst>
          </p:cNvPr>
          <p:cNvSpPr txBox="1"/>
          <p:nvPr/>
        </p:nvSpPr>
        <p:spPr>
          <a:xfrm>
            <a:off x="6424471" y="4595134"/>
            <a:ext cx="1717832" cy="307777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ic720 BT" panose="020C0603020203020204" pitchFamily="34" charset="0"/>
              </a:rPr>
              <a:t>Dejar campo vacío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F5FF987-056C-AB1C-1972-F83DA5B7DDA6}"/>
              </a:ext>
            </a:extLst>
          </p:cNvPr>
          <p:cNvSpPr/>
          <p:nvPr/>
        </p:nvSpPr>
        <p:spPr>
          <a:xfrm>
            <a:off x="8572500" y="518160"/>
            <a:ext cx="198120" cy="213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507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2CC58-D557-EFF3-DEB2-B94B818DB3DB}"/>
              </a:ext>
            </a:extLst>
          </p:cNvPr>
          <p:cNvSpPr txBox="1"/>
          <p:nvPr/>
        </p:nvSpPr>
        <p:spPr>
          <a:xfrm>
            <a:off x="553484" y="1995342"/>
            <a:ext cx="7296150" cy="201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A349A3"/>
                </a:solidFill>
                <a:latin typeface="Gothic720 BT" panose="020C0603020203020204" pitchFamily="34" charset="0"/>
              </a:rPr>
              <a:t>Desarrollo del módulo sistemas de fiscalización:</a:t>
            </a:r>
          </a:p>
          <a:p>
            <a:endParaRPr lang="es-ES" sz="4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ES" sz="17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Obligaciones en materia de fiscalización.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MX" sz="17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Sistema Nacional de Registro de precandidatos y candidatos (SNR).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s-ES" sz="17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Sistema Integral de Fiscalización (SIF).</a:t>
            </a:r>
            <a:r>
              <a:rPr lang="es-MX" sz="1700" b="0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A8A892-BE29-2A1D-F98C-D134010CF238}"/>
              </a:ext>
            </a:extLst>
          </p:cNvPr>
          <p:cNvSpPr txBox="1"/>
          <p:nvPr/>
        </p:nvSpPr>
        <p:spPr>
          <a:xfrm>
            <a:off x="553484" y="4429919"/>
            <a:ext cx="7296150" cy="814710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50" i="1" dirty="0"/>
              <a:t>Se sugiere consultar el micrositio del IEEQ: </a:t>
            </a:r>
            <a:r>
              <a:rPr lang="es-MX" sz="1650" i="1" dirty="0">
                <a:hlinkClick r:id="rId3"/>
              </a:rPr>
              <a:t>https://pel.eleccionesqro.mx/2023-2024/</a:t>
            </a:r>
            <a:r>
              <a:rPr lang="es-MX" sz="1650" i="1" dirty="0"/>
              <a:t>  y dar clic en el apartado de “Candidaturas Independientes”.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C9A592-8D5D-F2F6-37F9-32337B2D9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92" y="1695635"/>
            <a:ext cx="1488814" cy="3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665F8C-C482-F3D6-202C-6FDE37AE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8033"/>
            <a:ext cx="9144000" cy="5523168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E5BA05C-81AD-19BC-5801-AE4739BB8B82}"/>
              </a:ext>
            </a:extLst>
          </p:cNvPr>
          <p:cNvSpPr/>
          <p:nvPr/>
        </p:nvSpPr>
        <p:spPr>
          <a:xfrm rot="10800000">
            <a:off x="5436745" y="3082807"/>
            <a:ext cx="3021454" cy="5192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CDFFB7-1D74-F4C6-36D5-97CCD80C063A}"/>
              </a:ext>
            </a:extLst>
          </p:cNvPr>
          <p:cNvSpPr txBox="1"/>
          <p:nvPr/>
        </p:nvSpPr>
        <p:spPr>
          <a:xfrm>
            <a:off x="5717219" y="2806068"/>
            <a:ext cx="2740981" cy="369332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Escribir: BO6EQ2JQRTQ45</a:t>
            </a:r>
          </a:p>
        </p:txBody>
      </p:sp>
      <p:sp>
        <p:nvSpPr>
          <p:cNvPr id="9" name="Flecha: en U 8">
            <a:extLst>
              <a:ext uri="{FF2B5EF4-FFF2-40B4-BE49-F238E27FC236}">
                <a16:creationId xmlns:a16="http://schemas.microsoft.com/office/drawing/2014/main" id="{DBC86C82-3E17-6904-2997-9BADBAF06872}"/>
              </a:ext>
            </a:extLst>
          </p:cNvPr>
          <p:cNvSpPr/>
          <p:nvPr/>
        </p:nvSpPr>
        <p:spPr>
          <a:xfrm rot="16200000" flipH="1">
            <a:off x="2550701" y="3450986"/>
            <a:ext cx="988692" cy="1402675"/>
          </a:xfrm>
          <a:prstGeom prst="utur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1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B2396C-0529-F562-D9DC-E9FAA0C80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152"/>
            <a:ext cx="9144000" cy="5515175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D28DBEB-C414-535E-5F30-1ABA43BB00DD}"/>
              </a:ext>
            </a:extLst>
          </p:cNvPr>
          <p:cNvSpPr/>
          <p:nvPr/>
        </p:nvSpPr>
        <p:spPr>
          <a:xfrm rot="19221498">
            <a:off x="3450004" y="3759419"/>
            <a:ext cx="1104566" cy="452761"/>
          </a:xfrm>
          <a:prstGeom prst="rightArrow">
            <a:avLst/>
          </a:prstGeom>
          <a:solidFill>
            <a:srgbClr val="A349A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46C18B-E083-E4EF-1F33-0755A08C584E}"/>
              </a:ext>
            </a:extLst>
          </p:cNvPr>
          <p:cNvSpPr txBox="1"/>
          <p:nvPr/>
        </p:nvSpPr>
        <p:spPr>
          <a:xfrm>
            <a:off x="2201662" y="4397517"/>
            <a:ext cx="4513464" cy="615553"/>
          </a:xfrm>
          <a:prstGeom prst="rect">
            <a:avLst/>
          </a:prstGeom>
          <a:solidFill>
            <a:srgbClr val="A349A3"/>
          </a:solidFill>
          <a:ln>
            <a:solidFill>
              <a:srgbClr val="4F4F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</a:rPr>
              <a:t>Seleccionar “Registro de aspirante a candidatura independiente” y dar clic en “Aceptar”</a:t>
            </a:r>
          </a:p>
        </p:txBody>
      </p:sp>
    </p:spTree>
    <p:extLst>
      <p:ext uri="{BB962C8B-B14F-4D97-AF65-F5344CB8AC3E}">
        <p14:creationId xmlns:p14="http://schemas.microsoft.com/office/powerpoint/2010/main" val="396125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A3B57F-E21A-FA7B-7434-63589C95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6" y="1247775"/>
            <a:ext cx="8201948" cy="496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5077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F1F1B8-E642-3F58-741C-E63D1F2F1DA6}"/>
              </a:ext>
            </a:extLst>
          </p:cNvPr>
          <p:cNvSpPr txBox="1"/>
          <p:nvPr/>
        </p:nvSpPr>
        <p:spPr>
          <a:xfrm>
            <a:off x="947691" y="5796192"/>
            <a:ext cx="724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https://sitios.ine.mx/archivos2/tutoriales/sistemas/ApoyoInstitucional/SNR/rsc/docs/auxiliares/Registro_Liga_Publica_SNR.mp4</a:t>
            </a:r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D84998-8E66-952D-33E7-07AA44C0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27" y="1122363"/>
            <a:ext cx="7057746" cy="458175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B216ACBC-AC14-6507-333F-E86E5739892B}"/>
              </a:ext>
            </a:extLst>
          </p:cNvPr>
          <p:cNvSpPr/>
          <p:nvPr/>
        </p:nvSpPr>
        <p:spPr>
          <a:xfrm>
            <a:off x="7701915" y="1386840"/>
            <a:ext cx="198120" cy="213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33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441664" y="1955493"/>
            <a:ext cx="8260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Sistema Integral de Fiscalización </a:t>
            </a:r>
          </a:p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(SIF)</a:t>
            </a:r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B57536-3A60-46FA-94FC-0BE61B42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3538738"/>
            <a:ext cx="4744112" cy="16956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271CA6E-9851-34E4-39B8-3FF8B65D8840}"/>
              </a:ext>
            </a:extLst>
          </p:cNvPr>
          <p:cNvSpPr txBox="1"/>
          <p:nvPr/>
        </p:nvSpPr>
        <p:spPr>
          <a:xfrm>
            <a:off x="1000126" y="575012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</a:t>
            </a:r>
            <a:r>
              <a:rPr lang="es-MX" sz="1400" i="1" dirty="0">
                <a:hlinkClick r:id="rId4"/>
              </a:rPr>
              <a:t>https://www.ine.mx/sistemas-de-fiscalizacion/</a:t>
            </a:r>
            <a:r>
              <a:rPr lang="es-MX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15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5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849482" y="1338316"/>
            <a:ext cx="7223950" cy="3234860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</a:rPr>
              <a:t>SISTEMA INTEGRAL DE FISCALIZACIÓN</a:t>
            </a:r>
          </a:p>
          <a:p>
            <a:pPr>
              <a:lnSpc>
                <a:spcPct val="150000"/>
              </a:lnSpc>
            </a:pPr>
            <a:endParaRPr lang="es-MX" sz="1200" dirty="0"/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4F4F5B"/>
                </a:solidFill>
              </a:rPr>
              <a:t>Es una aplicación informática en línea, diseñada para que los sujetos obligados realicen el registro de sus operaciones de ingresos y gastos, adjuntar la documentación soporte de cada operación, generar reportes contables, distribuciones de gastos y la generación automática de informes de apoyo ciudadano.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rgbClr val="4F4F5B"/>
                </a:solidFill>
                <a:hlinkClick r:id="rId3"/>
              </a:rPr>
              <a:t>https://sif.ine.mx/loginUTF/</a:t>
            </a:r>
            <a:r>
              <a:rPr lang="es-MX" dirty="0">
                <a:solidFill>
                  <a:srgbClr val="4F4F5B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8C3E1B-A304-7702-3AE5-A130C3024303}"/>
              </a:ext>
            </a:extLst>
          </p:cNvPr>
          <p:cNvSpPr txBox="1"/>
          <p:nvPr/>
        </p:nvSpPr>
        <p:spPr>
          <a:xfrm>
            <a:off x="849482" y="5480737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información: </a:t>
            </a:r>
            <a:r>
              <a:rPr lang="es-MX" sz="1400" i="1" dirty="0">
                <a:hlinkClick r:id="rId4"/>
              </a:rPr>
              <a:t>https://www.ine.mx/sistemas-de-fiscalizacion/</a:t>
            </a:r>
            <a:r>
              <a:rPr lang="es-MX" sz="1400" i="1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B3DE81-E73E-2245-3B0F-765E849C5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702209"/>
            <a:ext cx="1876425" cy="14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39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5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A5BB86-8EE0-6827-12A6-5E2A0BED0981}"/>
              </a:ext>
            </a:extLst>
          </p:cNvPr>
          <p:cNvSpPr txBox="1"/>
          <p:nvPr/>
        </p:nvSpPr>
        <p:spPr>
          <a:xfrm>
            <a:off x="685800" y="5660171"/>
            <a:ext cx="712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Fuente de la imagen e información: Capacitación sobre SNR impartida por Campus UTF del INE.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E478FA-C360-18E9-0200-D6595C744213}"/>
              </a:ext>
            </a:extLst>
          </p:cNvPr>
          <p:cNvSpPr txBox="1"/>
          <p:nvPr/>
        </p:nvSpPr>
        <p:spPr>
          <a:xfrm>
            <a:off x="990434" y="2205136"/>
            <a:ext cx="1682411" cy="923330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Solicitante se registra a través de liga pública.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C2DB06-16B9-0386-F826-9DE8DAB0B333}"/>
              </a:ext>
            </a:extLst>
          </p:cNvPr>
          <p:cNvSpPr txBox="1"/>
          <p:nvPr/>
        </p:nvSpPr>
        <p:spPr>
          <a:xfrm>
            <a:off x="1595698" y="4699887"/>
            <a:ext cx="2599284" cy="584775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IEEQ aprueba aspirantes a candidatura independiente.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CF4006D-31F3-048D-9E14-74293DE01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1" y="3135325"/>
            <a:ext cx="1126505" cy="109236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415833C-50C0-5D2E-B0E6-529E184AD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313" y="3220541"/>
            <a:ext cx="924054" cy="885949"/>
          </a:xfrm>
          <a:prstGeom prst="rect">
            <a:avLst/>
          </a:prstGeom>
        </p:spPr>
      </p:pic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8AE559C0-8429-7EE0-EA3C-67D67D733438}"/>
              </a:ext>
            </a:extLst>
          </p:cNvPr>
          <p:cNvCxnSpPr/>
          <p:nvPr/>
        </p:nvCxnSpPr>
        <p:spPr>
          <a:xfrm rot="16200000" flipH="1">
            <a:off x="1907542" y="3106707"/>
            <a:ext cx="553045" cy="5965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36B9239-7037-D0E8-3565-D2F8FB53AF9D}"/>
              </a:ext>
            </a:extLst>
          </p:cNvPr>
          <p:cNvCxnSpPr>
            <a:cxnSpLocks/>
          </p:cNvCxnSpPr>
          <p:nvPr/>
        </p:nvCxnSpPr>
        <p:spPr>
          <a:xfrm flipV="1">
            <a:off x="3366892" y="3663515"/>
            <a:ext cx="6834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A9C22ED-C510-1684-3F39-5A34202C456F}"/>
              </a:ext>
            </a:extLst>
          </p:cNvPr>
          <p:cNvCxnSpPr>
            <a:cxnSpLocks/>
          </p:cNvCxnSpPr>
          <p:nvPr/>
        </p:nvCxnSpPr>
        <p:spPr>
          <a:xfrm>
            <a:off x="2895340" y="4087440"/>
            <a:ext cx="0" cy="593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:a16="http://schemas.microsoft.com/office/drawing/2014/main" id="{F33C0C70-60B6-F6CE-6DC9-F9B12F72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236" y="2195858"/>
            <a:ext cx="905001" cy="80973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08851877-2EF3-C43E-43B2-4E566A29832F}"/>
              </a:ext>
            </a:extLst>
          </p:cNvPr>
          <p:cNvSpPr txBox="1"/>
          <p:nvPr/>
        </p:nvSpPr>
        <p:spPr>
          <a:xfrm>
            <a:off x="5641096" y="3017292"/>
            <a:ext cx="2599282" cy="1323439"/>
          </a:xfrm>
          <a:prstGeom prst="rect">
            <a:avLst/>
          </a:prstGeom>
          <a:noFill/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Registro de operaciones.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Adjuntar evidencia.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Avisos de contratación.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Presentar informes.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Notificación electrónica.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D4B1719-04AC-1772-C6C1-5B2924F3C054}"/>
              </a:ext>
            </a:extLst>
          </p:cNvPr>
          <p:cNvCxnSpPr>
            <a:cxnSpLocks/>
          </p:cNvCxnSpPr>
          <p:nvPr/>
        </p:nvCxnSpPr>
        <p:spPr>
          <a:xfrm flipV="1">
            <a:off x="4928992" y="3663515"/>
            <a:ext cx="6834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880DA8D-9579-A059-1AF7-E8D025035382}"/>
              </a:ext>
            </a:extLst>
          </p:cNvPr>
          <p:cNvSpPr txBox="1"/>
          <p:nvPr/>
        </p:nvSpPr>
        <p:spPr>
          <a:xfrm>
            <a:off x="1497806" y="1233822"/>
            <a:ext cx="6148387" cy="523220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349A3"/>
                </a:solidFill>
              </a:rPr>
              <a:t>¿Cómo se vinculan SNR – SIF?</a:t>
            </a:r>
            <a:endParaRPr lang="es-MX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6CB6D3-E29B-EF66-508D-49CAC7B0C6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301" y="4442205"/>
            <a:ext cx="1594388" cy="142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3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5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942763" y="1524744"/>
            <a:ext cx="7258473" cy="523220"/>
          </a:xfrm>
          <a:prstGeom prst="rect">
            <a:avLst/>
          </a:prstGeom>
          <a:ln>
            <a:solidFill>
              <a:srgbClr val="A34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349A3"/>
                </a:solidFill>
              </a:rPr>
              <a:t>INFRACCIONES EN MATERIA DE FISCALIZACIÓN.</a:t>
            </a:r>
            <a:endParaRPr lang="es-MX" sz="2800" dirty="0">
              <a:solidFill>
                <a:srgbClr val="4F4F5B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990373-A3E8-9D44-E06B-EF877A3BB318}"/>
              </a:ext>
            </a:extLst>
          </p:cNvPr>
          <p:cNvSpPr txBox="1"/>
          <p:nvPr/>
        </p:nvSpPr>
        <p:spPr>
          <a:xfrm>
            <a:off x="2348020" y="2310318"/>
            <a:ext cx="5853216" cy="1891287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sz="2000" b="1" dirty="0">
                <a:solidFill>
                  <a:srgbClr val="A349A3"/>
                </a:solidFill>
              </a:rPr>
              <a:t>ARTÍCULO 446 DE LGIPE</a:t>
            </a:r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rgbClr val="4F4F5B"/>
                </a:solidFill>
              </a:rPr>
              <a:t>Señala que constituyen infracciones de los aspirantes a la LGIPE, </a:t>
            </a:r>
            <a:r>
              <a:rPr lang="es-ES" sz="2000" b="1" dirty="0">
                <a:solidFill>
                  <a:srgbClr val="4F4F5B"/>
                </a:solidFill>
              </a:rPr>
              <a:t>entre otros</a:t>
            </a:r>
            <a:r>
              <a:rPr lang="es-ES" sz="2000" dirty="0">
                <a:solidFill>
                  <a:srgbClr val="4F4F5B"/>
                </a:solidFill>
              </a:rPr>
              <a:t>, el no presentar los informes que correspondan para obtener el apoyo ciudadano.</a:t>
            </a:r>
            <a:endParaRPr lang="es-MX" sz="2000" dirty="0">
              <a:solidFill>
                <a:srgbClr val="4F4F5B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EC688C-1776-6ECD-384E-17494698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48" y="4275176"/>
            <a:ext cx="2100761" cy="20157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FDCF50-66DF-9A84-CF14-355C43003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1" y="4708964"/>
            <a:ext cx="1362761" cy="10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6ED52B5-0A98-72A1-9D8B-3AFD5CAD67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36" y="2454812"/>
            <a:ext cx="13341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47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5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6B977-5774-33E6-E888-D8A71B2B9A11}"/>
              </a:ext>
            </a:extLst>
          </p:cNvPr>
          <p:cNvSpPr txBox="1"/>
          <p:nvPr/>
        </p:nvSpPr>
        <p:spPr>
          <a:xfrm>
            <a:off x="441664" y="1955493"/>
            <a:ext cx="826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FCC3AF-3CDA-CD17-DC92-B4E63C3C69E6}"/>
              </a:ext>
            </a:extLst>
          </p:cNvPr>
          <p:cNvSpPr txBox="1"/>
          <p:nvPr/>
        </p:nvSpPr>
        <p:spPr>
          <a:xfrm>
            <a:off x="792332" y="1173909"/>
            <a:ext cx="7559336" cy="400110"/>
          </a:xfrm>
          <a:prstGeom prst="rect">
            <a:avLst/>
          </a:prstGeom>
          <a:ln>
            <a:solidFill>
              <a:srgbClr val="A34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A349A3"/>
                </a:solidFill>
              </a:rPr>
              <a:t>SANCIONES POR INFRACCIÓN EN MATERIA DE FISCALIZACIÓN.</a:t>
            </a:r>
            <a:endParaRPr lang="es-MX" sz="2000" dirty="0">
              <a:solidFill>
                <a:srgbClr val="4F4F5B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9F52CE-69A5-07CA-4EA8-47B60E422E48}"/>
              </a:ext>
            </a:extLst>
          </p:cNvPr>
          <p:cNvSpPr txBox="1"/>
          <p:nvPr/>
        </p:nvSpPr>
        <p:spPr>
          <a:xfrm>
            <a:off x="792331" y="1571597"/>
            <a:ext cx="7559336" cy="3831818"/>
          </a:xfrm>
          <a:prstGeom prst="rect">
            <a:avLst/>
          </a:prstGeom>
          <a:ln>
            <a:solidFill>
              <a:srgbClr val="A349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ARTÍCULO 456, párrafo 1, inciso d) DE LGIPE</a:t>
            </a:r>
            <a:endParaRPr lang="es-MX" sz="1200" dirty="0">
              <a:latin typeface="Gothic720 Lt BT" panose="020C0403020203020204" pitchFamily="34" charset="0"/>
            </a:endParaRPr>
          </a:p>
          <a:p>
            <a:pPr algn="just"/>
            <a:r>
              <a:rPr lang="es-ES" dirty="0">
                <a:solidFill>
                  <a:srgbClr val="4F4F5B"/>
                </a:solidFill>
                <a:latin typeface="Gothic720 Lt BT" panose="020C0403020203020204" pitchFamily="34" charset="0"/>
              </a:rPr>
              <a:t>Señala que las infracciones señaladas en los artículos anteriores serán sancionadas conforme a lo siguiente:</a:t>
            </a:r>
          </a:p>
          <a:p>
            <a:pPr algn="just"/>
            <a:endParaRPr lang="es-ES" sz="120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amonestación pública;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multa de hasta cinco mil veces la Unidad de Medida y Actualización;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Con la pérdida del derecho del aspirante infractor a ser registrado como Candidato Independiente o, en su caso, si ya hubiera sido registrado, con la cancelación del mismo;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sz="1500" dirty="0">
                <a:solidFill>
                  <a:srgbClr val="4F4F5B"/>
                </a:solidFill>
                <a:latin typeface="Gothic720 Lt BT" panose="020C0403020203020204" pitchFamily="34" charset="0"/>
              </a:rPr>
              <a:t>En caso de que el aspirante omita informar y comprobar a la unidad de fiscalización del Instituto los gastos tendentes a recabar el apoyo ciudadano, no podrá ser registrado en las dos elecciones subsecuentes, independientemente de las responsabilidades que, en su caso, le resulten en términos de la legislación aplicable, y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E0BB2F-4593-48B6-9609-85C226A5B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5200" y1="20200" x2="25200" y2="20200"/>
                        <a14:backgroundMark x1="24800" y1="18800" x2="24800" y2="18800"/>
                        <a14:backgroundMark x1="21600" y1="25400" x2="46400" y2="11200"/>
                        <a14:backgroundMark x1="46400" y1="11200" x2="72400" y2="15200"/>
                        <a14:backgroundMark x1="72400" y1="15200" x2="86200" y2="53000"/>
                        <a14:backgroundMark x1="86200" y1="53000" x2="72600" y2="85400"/>
                        <a14:backgroundMark x1="72600" y1="85400" x2="28600" y2="80800"/>
                        <a14:backgroundMark x1="28600" y1="80800" x2="15600" y2="50600"/>
                        <a14:backgroundMark x1="15600" y1="50600" x2="18200" y2="27200"/>
                        <a14:backgroundMark x1="18200" y1="27200" x2="23400" y2="2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0" t="16826" r="18887" b="14047"/>
          <a:stretch/>
        </p:blipFill>
        <p:spPr bwMode="auto">
          <a:xfrm>
            <a:off x="6536595" y="4882718"/>
            <a:ext cx="1453308" cy="15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73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ECCABD6A-70D1-2ABE-698C-9C9B2C166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6"/>
            <a:ext cx="9144000" cy="6862066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560454-7E03-5CD2-B20A-8B59785C4F3D}"/>
              </a:ext>
            </a:extLst>
          </p:cNvPr>
          <p:cNvSpPr txBox="1"/>
          <p:nvPr/>
        </p:nvSpPr>
        <p:spPr>
          <a:xfrm>
            <a:off x="2022959" y="1688811"/>
            <a:ext cx="66198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A349A3"/>
                </a:solidFill>
              </a:rPr>
              <a:t>Normatividad relacionada con el tema:</a:t>
            </a:r>
          </a:p>
          <a:p>
            <a:pPr algn="just"/>
            <a:endParaRPr lang="es-MX" sz="1000" dirty="0">
              <a:solidFill>
                <a:srgbClr val="A349A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Ley General de Instituciones y Procedimientos Electorales.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Reglamento de Fiscalización del 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Reglamento de Elecciones del INE y sus Anexos.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4F4F5B"/>
                </a:solidFill>
              </a:rPr>
              <a:t>Ley Electoral del Estado de Querétaro.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4F4F5B"/>
                </a:solidFill>
              </a:rPr>
              <a:t>Reglamento de Fiscalización del IEEQ.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4F4F5B"/>
                </a:solidFill>
              </a:rPr>
              <a:t>Lineamientos del Instituto Electoral del Estado de Querétaro para el registro de candidaturas independientes en el proceso electoral local 2023-2024.</a:t>
            </a:r>
            <a:endParaRPr lang="es-MX" sz="2000" dirty="0">
              <a:solidFill>
                <a:srgbClr val="4F4F5B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3A14C1-7CF3-B692-A7BE-07CE4E652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53" y="4473885"/>
            <a:ext cx="170688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AEAED5-38E2-A81B-0CC4-6C7EFF70C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59" y="2351796"/>
            <a:ext cx="1738300" cy="35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1230667" y="1384924"/>
            <a:ext cx="7341833" cy="443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b="1" dirty="0">
                <a:solidFill>
                  <a:srgbClr val="A349A3"/>
                </a:solidFill>
                <a:latin typeface="Gothic720 Lt BT" panose="020C0403020203020204" pitchFamily="34" charset="0"/>
              </a:rPr>
              <a:t>¿Qué es la fiscalización de aspirantes a candidatura independiente?</a:t>
            </a: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Para efectos de este curso, fiscalización es la revisión de los informes que las personas aspirantes a candidatura independiente presenten sobre el origen y destino de sus recursos y de actos para el apoyo ciudadano según corresponda, así como la práctica de auditorías sobre el manejo de sus recursos y su situación contable y financiera. Tal revisión estará a cargo de la Unidad Técnica de Fiscalización de la Comisión de Fiscalización del INE (425 LGIPE).</a:t>
            </a:r>
          </a:p>
          <a:p>
            <a:pPr algn="just">
              <a:lnSpc>
                <a:spcPct val="150000"/>
              </a:lnSpc>
            </a:pPr>
            <a:endParaRPr lang="es-ES" sz="1200" b="1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¿Por qué es importante la fiscalización en materia electoral?</a:t>
            </a:r>
          </a:p>
          <a:p>
            <a:pPr algn="just">
              <a:lnSpc>
                <a:spcPct val="150000"/>
              </a:lnSpc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El financiamiento que reciban los partidos políticos, aspirantes a candidaturas independientes y candidaturas independientes, es </a:t>
            </a:r>
            <a:r>
              <a:rPr lang="es-ES" sz="16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una base importante para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la equidad en los procesos electorales nacionales o locales.</a:t>
            </a:r>
            <a:endParaRPr lang="es-MX" sz="1400" b="0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D67850-9A68-933E-83A5-1097FC5C3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5" y="2157274"/>
            <a:ext cx="840416" cy="37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1F3C1C-6846-0015-4085-11B05F02825C}"/>
              </a:ext>
            </a:extLst>
          </p:cNvPr>
          <p:cNvSpPr/>
          <p:nvPr/>
        </p:nvSpPr>
        <p:spPr>
          <a:xfrm>
            <a:off x="342900" y="2678708"/>
            <a:ext cx="845819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>
                  <a:solidFill>
                    <a:srgbClr val="A349A3"/>
                  </a:solidFill>
                </a:ln>
                <a:solidFill>
                  <a:srgbClr val="4F4F5B"/>
                </a:solidFill>
                <a:effectLst>
                  <a:reflection blurRad="6350" stA="53000" endA="300" endPos="35500" dir="5400000" sy="-90000" algn="bl" rotWithShape="0"/>
                </a:effectLst>
                <a:latin typeface="Gothic720 BT" panose="020C0603020203020204" pitchFamily="34" charset="0"/>
              </a:rPr>
              <a:t>¡Gracias por su atención!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4176791-20EA-9E63-1F3D-FE98FCCA7A98}"/>
              </a:ext>
            </a:extLst>
          </p:cNvPr>
          <p:cNvSpPr txBox="1">
            <a:spLocks/>
          </p:cNvSpPr>
          <p:nvPr/>
        </p:nvSpPr>
        <p:spPr>
          <a:xfrm>
            <a:off x="3087210" y="4716811"/>
            <a:ext cx="5548544" cy="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4F4F5B"/>
                </a:solidFill>
                <a:latin typeface="Gothic720 BT" panose="020C0603020203020204" pitchFamily="34" charset="0"/>
              </a:rPr>
              <a:t>Miguel Sergio Leroy López González</a:t>
            </a:r>
          </a:p>
          <a:p>
            <a:pPr algn="ctr"/>
            <a:r>
              <a:rPr lang="es-MX" sz="2400" b="1" dirty="0">
                <a:solidFill>
                  <a:srgbClr val="98959D"/>
                </a:solidFill>
                <a:latin typeface="Gothic720 BT" panose="020C0603020203020204" pitchFamily="34" charset="0"/>
              </a:rPr>
              <a:t>Unidad Técnica de Fiscalización</a:t>
            </a:r>
          </a:p>
          <a:p>
            <a:pPr algn="ctr"/>
            <a:r>
              <a:rPr lang="es-MX" sz="2400" dirty="0">
                <a:solidFill>
                  <a:srgbClr val="98959D"/>
                </a:solidFill>
                <a:latin typeface="Gothic720 BT" panose="020C0603020203020204" pitchFamily="34" charset="0"/>
                <a:hlinkClick r:id="rId3"/>
              </a:rPr>
              <a:t>fiscalización@ieeq.mx</a:t>
            </a:r>
            <a:endParaRPr lang="es-MX" sz="2400" b="1" dirty="0">
              <a:solidFill>
                <a:srgbClr val="98959D"/>
              </a:solidFill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3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685800" y="1382649"/>
            <a:ext cx="7944405" cy="463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Requisitos en materia de fiscalización para personas que solicitan su registro como aspirantes a candidatura independiente:</a:t>
            </a:r>
          </a:p>
          <a:p>
            <a:pPr>
              <a:lnSpc>
                <a:spcPct val="150000"/>
              </a:lnSpc>
            </a:pPr>
            <a:endParaRPr lang="es-MX" sz="16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Asociación civil.</a:t>
            </a:r>
          </a:p>
          <a:p>
            <a:pPr algn="just"/>
            <a:endParaRPr lang="es-MX" sz="7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Alta ante el Servicio de Administración Tributaria (RFC).</a:t>
            </a:r>
          </a:p>
          <a:p>
            <a:pPr algn="just"/>
            <a:endParaRPr lang="es-MX" sz="7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Cuenta bancaria a nombre de la asociación civil.</a:t>
            </a:r>
          </a:p>
          <a:p>
            <a:pPr algn="just"/>
            <a:endParaRPr lang="es-MX" sz="7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Originales del formulario de registro en el SNR, informe de capacidad económica y aceptación de notificaciones electrónicas.</a:t>
            </a:r>
          </a:p>
          <a:p>
            <a:pPr algn="just"/>
            <a:endParaRPr lang="es-MX" sz="7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Manifestación de no aceptación de recursos de procedencia ilícita y manifestación de conformidad para que el INE fiscalice la cuenta bancaria.</a:t>
            </a:r>
          </a:p>
          <a:p>
            <a:pPr algn="r">
              <a:lnSpc>
                <a:spcPct val="150000"/>
              </a:lnSpc>
            </a:pPr>
            <a:endParaRPr lang="es-MX" sz="1000" b="1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MX" sz="19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Art. 13 de los Lineamientos de Candidaturas Independientes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A60319-4076-82F5-E47E-D39C80AC4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93" y="1699261"/>
            <a:ext cx="1208405" cy="18567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C7CC48-B836-DE02-0FF1-29147C7B7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65"/>
            <a:ext cx="1777754" cy="17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4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ECCAF4-ED21-214A-8F17-264AFF4BDAB1}"/>
              </a:ext>
            </a:extLst>
          </p:cNvPr>
          <p:cNvSpPr txBox="1"/>
          <p:nvPr/>
        </p:nvSpPr>
        <p:spPr>
          <a:xfrm>
            <a:off x="803429" y="2594242"/>
            <a:ext cx="7654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0" u="none" strike="noStrike" baseline="0" dirty="0">
                <a:ln>
                  <a:solidFill>
                    <a:srgbClr val="A349A3"/>
                  </a:solidFill>
                </a:ln>
                <a:solidFill>
                  <a:srgbClr val="4F4F5B"/>
                </a:solidFill>
                <a:latin typeface="Gothic720 BT" panose="020C0603020203020204" pitchFamily="34" charset="0"/>
              </a:rPr>
              <a:t>OBLIGACIONES EN MATERIA DE FISCALIZACIÓN</a:t>
            </a:r>
            <a:endParaRPr lang="es-MX" sz="4000" dirty="0">
              <a:ln>
                <a:solidFill>
                  <a:srgbClr val="A349A3"/>
                </a:solidFill>
              </a:ln>
              <a:latin typeface="Gothic720 BT" panose="020C06030202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89C278-376D-F9E0-D0E0-B2EF28F50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08" y="4335985"/>
            <a:ext cx="1887616" cy="2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2394988" y="1370916"/>
            <a:ext cx="6172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u="sng" dirty="0">
                <a:solidFill>
                  <a:srgbClr val="4F4F5B"/>
                </a:solidFill>
                <a:latin typeface="Gothic720 BT" panose="020C0603020203020204" pitchFamily="34" charset="0"/>
              </a:rPr>
              <a:t>Autoridad que lleva a cabo la  fiscalización:</a:t>
            </a:r>
          </a:p>
          <a:p>
            <a:pPr algn="just"/>
            <a:endParaRPr lang="es-MX" b="1" dirty="0">
              <a:solidFill>
                <a:srgbClr val="4F4F5B"/>
              </a:solidFill>
              <a:latin typeface="Gothic720 BT" panose="020C0603020203020204" pitchFamily="34" charset="0"/>
            </a:endParaRPr>
          </a:p>
          <a:p>
            <a:pPr algn="just"/>
            <a:r>
              <a:rPr lang="es-MX" b="1" dirty="0">
                <a:solidFill>
                  <a:srgbClr val="4F4F5B"/>
                </a:solidFill>
                <a:latin typeface="Gothic720 Lt BT" panose="020C0403020203020204" pitchFamily="34" charset="0"/>
              </a:rPr>
              <a:t>Instituto Nacional Electoral</a:t>
            </a:r>
          </a:p>
          <a:p>
            <a:pPr algn="just"/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La revisión de los informes sobre el origen y destino de los recursos de acuerdo con los artículos 41 de la CPEUM; 425 de la LGIPE; 3, numeral 1, punto g del Reglamento de Fiscalización del INE, así como </a:t>
            </a: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32 de los Lineamientos de Candidaturas Independientes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.</a:t>
            </a:r>
          </a:p>
          <a:p>
            <a:pPr algn="just"/>
            <a:endParaRPr lang="es-ES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Para lo anterior, el INE necesita información sobre cargos fiscalizables en Querétaro, fechas para solicitar el registro como aspirante a candidatura independiente y, en su momento, información sobre las personas que si obtuvieron su registro como personas aspirantes; </a:t>
            </a: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entre otros, con el fin de configurar el SNR</a:t>
            </a:r>
            <a:r>
              <a:rPr lang="es-ES" dirty="0">
                <a:solidFill>
                  <a:srgbClr val="A349A3"/>
                </a:solidFill>
                <a:latin typeface="Gothic720 Lt BT" panose="020C0403020203020204" pitchFamily="34" charset="0"/>
              </a:rPr>
              <a:t>.</a:t>
            </a:r>
            <a:endParaRPr lang="es-MX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9D5D98-F777-9F01-4418-069F9078A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3509963"/>
            <a:ext cx="1968860" cy="24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2CC58-D557-EFF3-DEB2-B94B818DB3DB}"/>
              </a:ext>
            </a:extLst>
          </p:cNvPr>
          <p:cNvSpPr txBox="1"/>
          <p:nvPr/>
        </p:nvSpPr>
        <p:spPr>
          <a:xfrm>
            <a:off x="490639" y="1927467"/>
            <a:ext cx="4744972" cy="3003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A349A3"/>
                </a:solidFill>
                <a:latin typeface="Gothic720 BT" panose="020C0603020203020204" pitchFamily="34" charset="0"/>
              </a:rPr>
              <a:t>¿Qué función tiene el SNR en el registro de aspirantes a candidaturas independientes?</a:t>
            </a:r>
            <a:endParaRPr lang="es-MX" sz="2000" b="1" dirty="0">
              <a:solidFill>
                <a:srgbClr val="A349A3"/>
              </a:solidFill>
              <a:latin typeface="Gothic720 BT" panose="020C0603020203020204" pitchFamily="34" charset="0"/>
            </a:endParaRPr>
          </a:p>
          <a:p>
            <a:pPr>
              <a:lnSpc>
                <a:spcPct val="150000"/>
              </a:lnSpc>
            </a:pPr>
            <a:endParaRPr lang="es-ES" sz="800" b="1" i="0" u="none" strike="noStrike" baseline="0" dirty="0">
              <a:solidFill>
                <a:srgbClr val="4F4F5B"/>
              </a:solidFill>
              <a:latin typeface="Gothic720 Lt BT" panose="020C04030202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Sistema del INE que permite realizar el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BT" panose="020C0603020203020204" pitchFamily="34" charset="0"/>
              </a:rPr>
              <a:t>registro de personas aspirantes a una candidatura independiente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,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BT" panose="020C0603020203020204" pitchFamily="34" charset="0"/>
              </a:rPr>
              <a:t>en el ámbito local </a:t>
            </a:r>
            <a:r>
              <a:rPr lang="es-ES" sz="1600" b="1" i="0" u="none" strike="noStrike" baseline="0" dirty="0">
                <a:solidFill>
                  <a:srgbClr val="4F4F5B"/>
                </a:solidFill>
                <a:latin typeface="Gothic720 Lt BT" panose="020C0403020203020204" pitchFamily="34" charset="0"/>
              </a:rPr>
              <a:t>en procesos electorales ordinarios y extraordinarios, que permite conocer el universo a fiscalizar.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70697A90-DE90-8CD3-F716-318C083A1379}"/>
              </a:ext>
            </a:extLst>
          </p:cNvPr>
          <p:cNvSpPr/>
          <p:nvPr/>
        </p:nvSpPr>
        <p:spPr>
          <a:xfrm>
            <a:off x="6429652" y="2595469"/>
            <a:ext cx="1571348" cy="1316144"/>
          </a:xfrm>
          <a:prstGeom prst="triangle">
            <a:avLst>
              <a:gd name="adj" fmla="val 50565"/>
            </a:avLst>
          </a:prstGeom>
          <a:noFill/>
          <a:ln w="9525" cap="flat" cmpd="sng" algn="ctr">
            <a:solidFill>
              <a:srgbClr val="A349A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7AE061-C95F-1073-1C45-989F992B65F4}"/>
              </a:ext>
            </a:extLst>
          </p:cNvPr>
          <p:cNvSpPr txBox="1"/>
          <p:nvPr/>
        </p:nvSpPr>
        <p:spPr>
          <a:xfrm>
            <a:off x="6908628" y="2133804"/>
            <a:ext cx="61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INE</a:t>
            </a:r>
            <a:endParaRPr lang="es-MX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ECA198-C0E0-C1B8-C5A5-ECC2B6F3B688}"/>
              </a:ext>
            </a:extLst>
          </p:cNvPr>
          <p:cNvSpPr txBox="1"/>
          <p:nvPr/>
        </p:nvSpPr>
        <p:spPr>
          <a:xfrm>
            <a:off x="5628446" y="3602038"/>
            <a:ext cx="79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IEEQ</a:t>
            </a:r>
            <a:endParaRPr lang="es-MX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A3FB25-6D2F-9922-ABC5-291221133C34}"/>
              </a:ext>
            </a:extLst>
          </p:cNvPr>
          <p:cNvSpPr txBox="1"/>
          <p:nvPr/>
        </p:nvSpPr>
        <p:spPr>
          <a:xfrm>
            <a:off x="8072307" y="3602037"/>
            <a:ext cx="7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SO</a:t>
            </a:r>
            <a:endParaRPr lang="es-MX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498DB7-88FF-49D6-AF42-A1BB9673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204" y="3274670"/>
            <a:ext cx="714239" cy="4705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3E6488-DBE1-1C19-177C-01B3255D6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48" y="4733589"/>
            <a:ext cx="1955813" cy="186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21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F720E0-C658-EBDE-E62A-A28CC188B5D6}"/>
              </a:ext>
            </a:extLst>
          </p:cNvPr>
          <p:cNvSpPr txBox="1"/>
          <p:nvPr/>
        </p:nvSpPr>
        <p:spPr>
          <a:xfrm>
            <a:off x="1460136" y="1313079"/>
            <a:ext cx="7312981" cy="448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u="sng" dirty="0">
                <a:solidFill>
                  <a:srgbClr val="4F4F5B"/>
                </a:solidFill>
                <a:latin typeface="Gothic720 BT" panose="020C0603020203020204" pitchFamily="34" charset="0"/>
              </a:rPr>
              <a:t>Autoridad que colabora para llevar a cabo la  fiscalización:</a:t>
            </a:r>
          </a:p>
          <a:p>
            <a:endParaRPr lang="es-MX" sz="105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endParaRPr lang="es-MX" sz="14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MX" b="1" dirty="0">
                <a:solidFill>
                  <a:srgbClr val="4F4F5B"/>
                </a:solidFill>
                <a:latin typeface="Gothic720 Lt BT" panose="020C0403020203020204" pitchFamily="34" charset="0"/>
              </a:rPr>
              <a:t>Instituto Electoral del Estado de Querétaro</a:t>
            </a:r>
          </a:p>
          <a:p>
            <a:pPr algn="just"/>
            <a:r>
              <a:rPr lang="es-MX" dirty="0">
                <a:solidFill>
                  <a:srgbClr val="A349A3"/>
                </a:solidFill>
                <a:latin typeface="Gothic720 BT" panose="020C0603020203020204" pitchFamily="34" charset="0"/>
              </a:rPr>
              <a:t>De acuerdo con el </a:t>
            </a:r>
            <a:r>
              <a:rPr lang="es-ES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Anexo 10.1 del Reglamento de Elecciones, para configuración del SNR, proporciona al INE información sobre:</a:t>
            </a:r>
          </a:p>
          <a:p>
            <a:pPr algn="just"/>
            <a:endParaRPr lang="es-ES" sz="10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Cargos fiscalizables en el PEL 2023-2024.</a:t>
            </a: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Fechas para el registro de aspirantes a candidatura independiente.</a:t>
            </a: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4F4F5B"/>
                </a:solidFill>
                <a:latin typeface="Gothic720 Lt BT" panose="020C0403020203020204" pitchFamily="34" charset="0"/>
              </a:rPr>
              <a:t>Resoluciones sobre los registros de personas aspirantes.</a:t>
            </a:r>
            <a:endParaRPr lang="es-ES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endParaRPr lang="es-ES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algn="just"/>
            <a:r>
              <a:rPr lang="es-ES" sz="2000" b="1" dirty="0">
                <a:solidFill>
                  <a:srgbClr val="A349A3"/>
                </a:solidFill>
                <a:latin typeface="Gothic720 Lt BT" panose="020C0403020203020204" pitchFamily="34" charset="0"/>
              </a:rPr>
              <a:t>A las personas interesadas en postular una candidatura independiente:</a:t>
            </a:r>
          </a:p>
          <a:p>
            <a:pPr algn="just"/>
            <a:endParaRPr lang="es-ES" sz="10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La liga pública para acceder al SNR.</a:t>
            </a:r>
          </a:p>
          <a:p>
            <a:pPr marL="630238" indent="-342900"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F4F5B"/>
                </a:solidFill>
                <a:latin typeface="Gothic720 Lt BT" panose="020C0403020203020204" pitchFamily="34" charset="0"/>
              </a:rPr>
              <a:t>El folio asignado por el INE para registro en el SNR.</a:t>
            </a:r>
            <a:endParaRPr lang="es-ES" sz="2000" b="1" dirty="0">
              <a:solidFill>
                <a:srgbClr val="A349A3"/>
              </a:solidFill>
              <a:latin typeface="Gothic720 Lt BT" panose="020C04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7FA632-E065-2ABD-B575-744FE79F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" y="4019286"/>
            <a:ext cx="1200465" cy="2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C1E2-8A1B-9EAF-53D3-1EB3A90C7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D13D-FFC5-C374-DAB1-CB4A1580F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5CBBB1D-DCE8-5A3F-299E-937BD0E1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198A23-F86C-8DCB-883B-5C887608B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57194"/>
              </p:ext>
            </p:extLst>
          </p:nvPr>
        </p:nvGraphicFramePr>
        <p:xfrm>
          <a:off x="826370" y="1174210"/>
          <a:ext cx="7772400" cy="460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6227277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87457506"/>
                    </a:ext>
                  </a:extLst>
                </a:gridCol>
              </a:tblGrid>
              <a:tr h="531939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INE</a:t>
                      </a:r>
                    </a:p>
                    <a:p>
                      <a:pPr algn="ctr"/>
                      <a:r>
                        <a:rPr lang="es-MX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INSTITUTO NACIONAL ELECTORAL</a:t>
                      </a:r>
                      <a:endParaRPr lang="es-MX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Gothic720 BT" panose="020C0603020203020204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34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IEEQ </a:t>
                      </a:r>
                    </a:p>
                    <a:p>
                      <a:pPr algn="ctr"/>
                      <a:r>
                        <a:rPr lang="es-MX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INSTITUTO ELECTORAL DEL ESTADO DE QUERÉTARO</a:t>
                      </a:r>
                      <a:endParaRPr lang="es-MX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Gothic720 BT" panose="020C0603020203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34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14875"/>
                  </a:ext>
                </a:extLst>
              </a:tr>
              <a:tr h="3928679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Como </a:t>
                      </a:r>
                      <a:r>
                        <a:rPr lang="es-MX" sz="1500" b="1" dirty="0"/>
                        <a:t>solicitante</a:t>
                      </a:r>
                      <a:r>
                        <a:rPr lang="es-MX" sz="1500" dirty="0"/>
                        <a:t> del registro como aspirante a candidatura independiente: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  <a:tabLst>
                          <a:tab pos="2689225" algn="l"/>
                        </a:tabLst>
                      </a:pPr>
                      <a:endParaRPr lang="es-MX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Registro en el SNR.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Informe de capacidad económica.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Aceptación de notificaciones electrónicas.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Manifestar conformidad para que INE fiscalice cuenta bancaria.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Atender requerimientos del INE.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  <a:tabLst>
                          <a:tab pos="2689225" algn="l"/>
                        </a:tabLst>
                      </a:pPr>
                      <a:endParaRPr lang="es-MX" sz="15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9225" algn="l"/>
                        </a:tabLst>
                        <a:defRPr/>
                      </a:pPr>
                      <a:r>
                        <a:rPr lang="es-MX" sz="1500" dirty="0"/>
                        <a:t>Como </a:t>
                      </a:r>
                      <a:r>
                        <a:rPr lang="es-MX" sz="1500" b="1" dirty="0"/>
                        <a:t>aspirante</a:t>
                      </a:r>
                      <a:r>
                        <a:rPr lang="es-MX" sz="1500" dirty="0"/>
                        <a:t> a candidatura independiente:</a:t>
                      </a:r>
                    </a:p>
                    <a:p>
                      <a:pPr algn="just">
                        <a:tabLst>
                          <a:tab pos="2689225" algn="l"/>
                        </a:tabLst>
                      </a:pPr>
                      <a:endParaRPr lang="es-MX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Alta en Sistema Integral de Fiscalización SIF.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MX" sz="1500" dirty="0"/>
                        <a:t>Presentar informes </a:t>
                      </a:r>
                      <a:r>
                        <a:rPr lang="es-ES" sz="1500" dirty="0"/>
                        <a:t>sobre el origen y destino de sus recursos, así como su empleo y aplicación.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89225" algn="l"/>
                        </a:tabLst>
                      </a:pPr>
                      <a:r>
                        <a:rPr lang="es-ES" sz="1500" dirty="0"/>
                        <a:t>Atender requerimientos del INE.</a:t>
                      </a:r>
                      <a:endParaRPr lang="es-MX" sz="15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Como </a:t>
                      </a:r>
                      <a:r>
                        <a:rPr lang="es-MX" sz="1500" b="1" dirty="0"/>
                        <a:t>solicitante</a:t>
                      </a:r>
                      <a:r>
                        <a:rPr lang="es-MX" sz="1500" dirty="0"/>
                        <a:t> del registro como aspirante a candidatura independiente: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Adjuntar a manifestación de intención los requisitos en materia de fiscalización.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Atender requerimientos y notificaciones del IEEQ.</a:t>
                      </a:r>
                    </a:p>
                    <a:p>
                      <a:endParaRPr lang="es-MX" sz="15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Como </a:t>
                      </a:r>
                      <a:r>
                        <a:rPr lang="es-MX" sz="1500" b="1" dirty="0"/>
                        <a:t>aspirante</a:t>
                      </a:r>
                      <a:r>
                        <a:rPr lang="es-MX" sz="1500" dirty="0"/>
                        <a:t> a candidatura independiente:</a:t>
                      </a:r>
                    </a:p>
                    <a:p>
                      <a:endParaRPr lang="es-MX" sz="15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Atender requerimientos y notificaciones del IEEQ.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600" b="1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 dirty="0"/>
                        <a:t>En su momento, proceder a la disolución y liquidación de la asociación civil, o cambio de su objeto social y atender el seguimiento que la UTF hace al respecto.</a:t>
                      </a:r>
                    </a:p>
                    <a:p>
                      <a:endParaRPr lang="es-MX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523768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10DAC49-8D66-66CB-FE84-A39F023D6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36" y="5349875"/>
            <a:ext cx="1137285" cy="13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1160</TotalTime>
  <Words>2059</Words>
  <Application>Microsoft Office PowerPoint</Application>
  <PresentationFormat>Presentación en pantalla (4:3)</PresentationFormat>
  <Paragraphs>190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Gothic720 BT</vt:lpstr>
      <vt:lpstr>Gothic720 Lt BT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Jimenez Garcia</dc:creator>
  <cp:lastModifiedBy>Miguel Sergio Leroy Lopez GonzAlez</cp:lastModifiedBy>
  <cp:revision>69</cp:revision>
  <dcterms:created xsi:type="dcterms:W3CDTF">2023-03-01T15:31:59Z</dcterms:created>
  <dcterms:modified xsi:type="dcterms:W3CDTF">2023-11-04T01:15:19Z</dcterms:modified>
</cp:coreProperties>
</file>